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4035" r:id="rId4"/>
    <p:sldMasterId id="2147484039" r:id="rId5"/>
    <p:sldMasterId id="2147484046" r:id="rId6"/>
  </p:sldMasterIdLst>
  <p:notesMasterIdLst>
    <p:notesMasterId r:id="rId17"/>
  </p:notesMasterIdLst>
  <p:handoutMasterIdLst>
    <p:handoutMasterId r:id="rId18"/>
  </p:handoutMasterIdLst>
  <p:sldIdLst>
    <p:sldId id="301" r:id="rId7"/>
    <p:sldId id="302" r:id="rId8"/>
    <p:sldId id="303" r:id="rId9"/>
    <p:sldId id="304" r:id="rId10"/>
    <p:sldId id="305" r:id="rId11"/>
    <p:sldId id="307" r:id="rId12"/>
    <p:sldId id="308" r:id="rId13"/>
    <p:sldId id="309" r:id="rId14"/>
    <p:sldId id="310" r:id="rId15"/>
    <p:sldId id="311" r:id="rId16"/>
  </p:sldIdLst>
  <p:sldSz cx="12192000" cy="6858000"/>
  <p:notesSz cx="6794500" cy="9921875"/>
  <p:defaultTextStyle>
    <a:defPPr>
      <a:defRPr lang="en-GB"/>
    </a:defPPr>
    <a:lvl1pPr algn="l" rtl="0" fontAlgn="base">
      <a:spcBef>
        <a:spcPct val="0"/>
      </a:spcBef>
      <a:spcAft>
        <a:spcPct val="0"/>
      </a:spcAft>
      <a:defRPr sz="1000" kern="1200">
        <a:solidFill>
          <a:schemeClr val="tx1"/>
        </a:solidFill>
        <a:latin typeface="Segoe UI" charset="0"/>
        <a:ea typeface="+mn-ea"/>
        <a:cs typeface="+mn-cs"/>
      </a:defRPr>
    </a:lvl1pPr>
    <a:lvl2pPr marL="457200" algn="l" rtl="0" fontAlgn="base">
      <a:spcBef>
        <a:spcPct val="0"/>
      </a:spcBef>
      <a:spcAft>
        <a:spcPct val="0"/>
      </a:spcAft>
      <a:defRPr sz="1000" kern="1200">
        <a:solidFill>
          <a:schemeClr val="tx1"/>
        </a:solidFill>
        <a:latin typeface="Segoe UI" charset="0"/>
        <a:ea typeface="+mn-ea"/>
        <a:cs typeface="+mn-cs"/>
      </a:defRPr>
    </a:lvl2pPr>
    <a:lvl3pPr marL="914400" algn="l" rtl="0" fontAlgn="base">
      <a:spcBef>
        <a:spcPct val="0"/>
      </a:spcBef>
      <a:spcAft>
        <a:spcPct val="0"/>
      </a:spcAft>
      <a:defRPr sz="1000" kern="1200">
        <a:solidFill>
          <a:schemeClr val="tx1"/>
        </a:solidFill>
        <a:latin typeface="Segoe UI" charset="0"/>
        <a:ea typeface="+mn-ea"/>
        <a:cs typeface="+mn-cs"/>
      </a:defRPr>
    </a:lvl3pPr>
    <a:lvl4pPr marL="1371600" algn="l" rtl="0" fontAlgn="base">
      <a:spcBef>
        <a:spcPct val="0"/>
      </a:spcBef>
      <a:spcAft>
        <a:spcPct val="0"/>
      </a:spcAft>
      <a:defRPr sz="1000" kern="1200">
        <a:solidFill>
          <a:schemeClr val="tx1"/>
        </a:solidFill>
        <a:latin typeface="Segoe UI" charset="0"/>
        <a:ea typeface="+mn-ea"/>
        <a:cs typeface="+mn-cs"/>
      </a:defRPr>
    </a:lvl4pPr>
    <a:lvl5pPr marL="1828800" algn="l" rtl="0" fontAlgn="base">
      <a:spcBef>
        <a:spcPct val="0"/>
      </a:spcBef>
      <a:spcAft>
        <a:spcPct val="0"/>
      </a:spcAft>
      <a:defRPr sz="1000" kern="1200">
        <a:solidFill>
          <a:schemeClr val="tx1"/>
        </a:solidFill>
        <a:latin typeface="Segoe UI" charset="0"/>
        <a:ea typeface="+mn-ea"/>
        <a:cs typeface="+mn-cs"/>
      </a:defRPr>
    </a:lvl5pPr>
    <a:lvl6pPr marL="2286000" algn="l" defTabSz="914400" rtl="0" eaLnBrk="1" latinLnBrk="0" hangingPunct="1">
      <a:defRPr sz="1000" kern="1200">
        <a:solidFill>
          <a:schemeClr val="tx1"/>
        </a:solidFill>
        <a:latin typeface="Segoe UI" charset="0"/>
        <a:ea typeface="+mn-ea"/>
        <a:cs typeface="+mn-cs"/>
      </a:defRPr>
    </a:lvl6pPr>
    <a:lvl7pPr marL="2743200" algn="l" defTabSz="914400" rtl="0" eaLnBrk="1" latinLnBrk="0" hangingPunct="1">
      <a:defRPr sz="1000" kern="1200">
        <a:solidFill>
          <a:schemeClr val="tx1"/>
        </a:solidFill>
        <a:latin typeface="Segoe UI" charset="0"/>
        <a:ea typeface="+mn-ea"/>
        <a:cs typeface="+mn-cs"/>
      </a:defRPr>
    </a:lvl7pPr>
    <a:lvl8pPr marL="3200400" algn="l" defTabSz="914400" rtl="0" eaLnBrk="1" latinLnBrk="0" hangingPunct="1">
      <a:defRPr sz="1000" kern="1200">
        <a:solidFill>
          <a:schemeClr val="tx1"/>
        </a:solidFill>
        <a:latin typeface="Segoe UI" charset="0"/>
        <a:ea typeface="+mn-ea"/>
        <a:cs typeface="+mn-cs"/>
      </a:defRPr>
    </a:lvl8pPr>
    <a:lvl9pPr marL="3657600" algn="l" defTabSz="914400" rtl="0" eaLnBrk="1" latinLnBrk="0" hangingPunct="1">
      <a:defRPr sz="1000" kern="1200">
        <a:solidFill>
          <a:schemeClr val="tx1"/>
        </a:solidFill>
        <a:latin typeface="Segoe UI"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125">
          <p15:clr>
            <a:srgbClr val="A4A3A4"/>
          </p15:clr>
        </p15:guide>
        <p15:guide id="2" pos="214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55454"/>
    <a:srgbClr val="000000"/>
    <a:srgbClr val="B9CDE5"/>
    <a:srgbClr val="00519C"/>
    <a:srgbClr val="004F9F"/>
    <a:srgbClr val="0070C0"/>
    <a:srgbClr val="0070AB"/>
    <a:srgbClr val="FF70C0"/>
    <a:srgbClr val="005AAB"/>
    <a:srgbClr val="DFFF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214" autoAdjust="0"/>
    <p:restoredTop sz="75251" autoAdjust="0"/>
  </p:normalViewPr>
  <p:slideViewPr>
    <p:cSldViewPr snapToGrid="0">
      <p:cViewPr varScale="1">
        <p:scale>
          <a:sx n="83" d="100"/>
          <a:sy n="83" d="100"/>
        </p:scale>
        <p:origin x="1716" y="90"/>
      </p:cViewPr>
      <p:guideLst>
        <p:guide orient="horz" pos="2160"/>
        <p:guide pos="3840"/>
      </p:guideLst>
    </p:cSldViewPr>
  </p:slideViewPr>
  <p:outlineViewPr>
    <p:cViewPr>
      <p:scale>
        <a:sx n="33" d="100"/>
        <a:sy n="33" d="100"/>
      </p:scale>
      <p:origin x="0" y="762"/>
    </p:cViewPr>
  </p:outlineViewPr>
  <p:notesTextViewPr>
    <p:cViewPr>
      <p:scale>
        <a:sx n="3" d="2"/>
        <a:sy n="3" d="2"/>
      </p:scale>
      <p:origin x="0" y="0"/>
    </p:cViewPr>
  </p:notesTextViewPr>
  <p:sorterViewPr>
    <p:cViewPr>
      <p:scale>
        <a:sx n="66" d="100"/>
        <a:sy n="66" d="100"/>
      </p:scale>
      <p:origin x="0" y="0"/>
    </p:cViewPr>
  </p:sorterViewPr>
  <p:notesViewPr>
    <p:cSldViewPr snapToGrid="0">
      <p:cViewPr varScale="1">
        <p:scale>
          <a:sx n="60" d="100"/>
          <a:sy n="60" d="100"/>
        </p:scale>
        <p:origin x="3274" y="53"/>
      </p:cViewPr>
      <p:guideLst>
        <p:guide orient="horz" pos="3125"/>
        <p:guide pos="214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slide" Target="slides/slide9.xml"/><Relationship Id="rId10" Type="http://schemas.openxmlformats.org/officeDocument/2006/relationships/slide" Target="slides/slide4.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p:cNvSpPr txBox="1"/>
          <p:nvPr/>
        </p:nvSpPr>
        <p:spPr>
          <a:xfrm>
            <a:off x="376971" y="179388"/>
            <a:ext cx="5400675" cy="246221"/>
          </a:xfrm>
          <a:prstGeom prst="rect">
            <a:avLst/>
          </a:prstGeom>
          <a:noFill/>
        </p:spPr>
        <p:txBody>
          <a:bodyPr lIns="0" rIns="0">
            <a:spAutoFit/>
          </a:bodyPr>
          <a:lstStyle/>
          <a:p>
            <a:pPr eaLnBrk="0" hangingPunct="0">
              <a:spcBef>
                <a:spcPct val="50000"/>
              </a:spcBef>
              <a:tabLst>
                <a:tab pos="8793163" algn="r"/>
              </a:tabLst>
              <a:defRPr/>
            </a:pPr>
            <a:r>
              <a:rPr lang="en-GB" sz="1000" cap="all" spc="300" baseline="0" dirty="0">
                <a:solidFill>
                  <a:schemeClr val="accent1"/>
                </a:solidFill>
                <a:latin typeface="Segoe UI" panose="020B0502040204020203" pitchFamily="34" charset="0"/>
                <a:cs typeface="Segoe UI" panose="020B0502040204020203" pitchFamily="34" charset="0"/>
              </a:rPr>
              <a:t>Edit course title here	</a:t>
            </a:r>
          </a:p>
        </p:txBody>
      </p:sp>
      <p:sp>
        <p:nvSpPr>
          <p:cNvPr id="5" name="TextBox 4"/>
          <p:cNvSpPr txBox="1"/>
          <p:nvPr/>
        </p:nvSpPr>
        <p:spPr>
          <a:xfrm>
            <a:off x="1033463" y="9590088"/>
            <a:ext cx="5400675" cy="246221"/>
          </a:xfrm>
          <a:prstGeom prst="rect">
            <a:avLst/>
          </a:prstGeom>
          <a:noFill/>
        </p:spPr>
        <p:txBody>
          <a:bodyPr lIns="0" rIns="0">
            <a:spAutoFit/>
          </a:bodyPr>
          <a:lstStyle/>
          <a:p>
            <a:pPr algn="r" eaLnBrk="0" hangingPunct="0">
              <a:spcBef>
                <a:spcPct val="50000"/>
              </a:spcBef>
              <a:tabLst>
                <a:tab pos="8793163" algn="r"/>
              </a:tabLst>
              <a:defRPr/>
            </a:pPr>
            <a:fld id="{5A994FC6-4CA0-47B1-908E-E307E7797130}" type="slidenum">
              <a:rPr lang="en-GB" sz="1000" cap="all" spc="300" baseline="0" smtClean="0">
                <a:solidFill>
                  <a:schemeClr val="accent1"/>
                </a:solidFill>
                <a:latin typeface="Segoe UI" panose="020B0502040204020203" pitchFamily="34" charset="0"/>
                <a:cs typeface="Segoe UI" panose="020B0502040204020203" pitchFamily="34" charset="0"/>
              </a:rPr>
              <a:pPr algn="r" eaLnBrk="0" hangingPunct="0">
                <a:spcBef>
                  <a:spcPct val="50000"/>
                </a:spcBef>
                <a:tabLst>
                  <a:tab pos="8793163" algn="r"/>
                </a:tabLst>
                <a:defRPr/>
              </a:pPr>
              <a:t>‹#›</a:t>
            </a:fld>
            <a:endParaRPr lang="en-GB" sz="1000" cap="all" spc="300" baseline="0" dirty="0">
              <a:solidFill>
                <a:schemeClr val="accent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514119773"/>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Slide Image Placeholder 3"/>
          <p:cNvSpPr>
            <a:spLocks noGrp="1" noRot="1" noChangeAspect="1"/>
          </p:cNvSpPr>
          <p:nvPr>
            <p:ph type="sldImg" idx="2"/>
          </p:nvPr>
        </p:nvSpPr>
        <p:spPr>
          <a:xfrm>
            <a:off x="570998" y="581025"/>
            <a:ext cx="5716003" cy="3216039"/>
          </a:xfrm>
          <a:prstGeom prst="rect">
            <a:avLst/>
          </a:prstGeom>
          <a:noFill/>
          <a:ln w="3175">
            <a:solidFill>
              <a:srgbClr val="555454"/>
            </a:solidFill>
          </a:ln>
        </p:spPr>
        <p:txBody>
          <a:bodyPr vert="horz" lIns="91440" tIns="45720" rIns="91440" bIns="45720" rtlCol="0" anchor="ctr"/>
          <a:lstStyle/>
          <a:p>
            <a:pPr lvl="0"/>
            <a:endParaRPr lang="en-GB" noProof="0"/>
          </a:p>
        </p:txBody>
      </p:sp>
      <p:sp>
        <p:nvSpPr>
          <p:cNvPr id="13" name="TextBox 12"/>
          <p:cNvSpPr txBox="1"/>
          <p:nvPr/>
        </p:nvSpPr>
        <p:spPr>
          <a:xfrm>
            <a:off x="576264" y="179388"/>
            <a:ext cx="5400675" cy="246221"/>
          </a:xfrm>
          <a:prstGeom prst="rect">
            <a:avLst/>
          </a:prstGeom>
          <a:noFill/>
        </p:spPr>
        <p:txBody>
          <a:bodyPr lIns="0" rIns="0">
            <a:spAutoFit/>
          </a:bodyPr>
          <a:lstStyle/>
          <a:p>
            <a:pPr eaLnBrk="0" hangingPunct="0">
              <a:spcBef>
                <a:spcPct val="50000"/>
              </a:spcBef>
              <a:tabLst>
                <a:tab pos="8793163" algn="r"/>
              </a:tabLst>
              <a:defRPr/>
            </a:pPr>
            <a:r>
              <a:rPr lang="en-GB" sz="1000" cap="all" spc="300" baseline="0" dirty="0">
                <a:solidFill>
                  <a:schemeClr val="accent4"/>
                </a:solidFill>
                <a:latin typeface="Segoe UI" panose="020B0502040204020203" pitchFamily="34" charset="0"/>
                <a:cs typeface="Segoe UI" panose="020B0502040204020203" pitchFamily="34" charset="0"/>
              </a:rPr>
              <a:t>Web Development Fundamentals - HTML and CSS </a:t>
            </a:r>
            <a:r>
              <a:rPr lang="en-GB" sz="1000" cap="all" spc="300" baseline="0" dirty="0">
                <a:solidFill>
                  <a:schemeClr val="accent1"/>
                </a:solidFill>
                <a:latin typeface="Segoe UI" panose="020B0502040204020203" pitchFamily="34" charset="0"/>
                <a:cs typeface="Segoe UI" panose="020B0502040204020203" pitchFamily="34" charset="0"/>
              </a:rPr>
              <a:t>	</a:t>
            </a:r>
          </a:p>
        </p:txBody>
      </p:sp>
      <p:sp>
        <p:nvSpPr>
          <p:cNvPr id="14" name="TextBox 13"/>
          <p:cNvSpPr txBox="1"/>
          <p:nvPr/>
        </p:nvSpPr>
        <p:spPr>
          <a:xfrm>
            <a:off x="892785" y="9590088"/>
            <a:ext cx="5400675" cy="246221"/>
          </a:xfrm>
          <a:prstGeom prst="rect">
            <a:avLst/>
          </a:prstGeom>
          <a:noFill/>
        </p:spPr>
        <p:txBody>
          <a:bodyPr lIns="0" rIns="0">
            <a:spAutoFit/>
          </a:bodyPr>
          <a:lstStyle/>
          <a:p>
            <a:pPr algn="r" eaLnBrk="0" hangingPunct="0">
              <a:spcBef>
                <a:spcPct val="50000"/>
              </a:spcBef>
              <a:tabLst>
                <a:tab pos="8793163" algn="r"/>
              </a:tabLst>
              <a:defRPr/>
            </a:pPr>
            <a:fld id="{5A994FC6-4CA0-47B1-908E-E307E7797130}" type="slidenum">
              <a:rPr lang="en-GB" sz="1000" cap="all" spc="300" baseline="0" smtClean="0">
                <a:solidFill>
                  <a:schemeClr val="accent4"/>
                </a:solidFill>
                <a:latin typeface="Segoe UI" panose="020B0502040204020203" pitchFamily="34" charset="0"/>
                <a:cs typeface="Segoe UI" panose="020B0502040204020203" pitchFamily="34" charset="0"/>
              </a:rPr>
              <a:pPr algn="r" eaLnBrk="0" hangingPunct="0">
                <a:spcBef>
                  <a:spcPct val="50000"/>
                </a:spcBef>
                <a:tabLst>
                  <a:tab pos="8793163" algn="r"/>
                </a:tabLst>
                <a:defRPr/>
              </a:pPr>
              <a:t>‹#›</a:t>
            </a:fld>
            <a:endParaRPr lang="en-GB" sz="1000" cap="all" spc="300" baseline="0" dirty="0">
              <a:solidFill>
                <a:schemeClr val="accent4"/>
              </a:solidFill>
              <a:latin typeface="Segoe UI" panose="020B0502040204020203" pitchFamily="34" charset="0"/>
              <a:cs typeface="Segoe UI" panose="020B0502040204020203" pitchFamily="34" charset="0"/>
            </a:endParaRPr>
          </a:p>
        </p:txBody>
      </p:sp>
      <p:sp>
        <p:nvSpPr>
          <p:cNvPr id="12" name="Notes Placeholder 4"/>
          <p:cNvSpPr>
            <a:spLocks noGrp="1"/>
          </p:cNvSpPr>
          <p:nvPr>
            <p:ph type="body" sz="quarter" idx="3"/>
          </p:nvPr>
        </p:nvSpPr>
        <p:spPr>
          <a:xfrm>
            <a:off x="570999" y="3952480"/>
            <a:ext cx="5716002" cy="5461151"/>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endParaRPr lang="en-GB" noProof="0" dirty="0"/>
          </a:p>
        </p:txBody>
      </p:sp>
    </p:spTree>
    <p:extLst>
      <p:ext uri="{BB962C8B-B14F-4D97-AF65-F5344CB8AC3E}">
        <p14:creationId xmlns:p14="http://schemas.microsoft.com/office/powerpoint/2010/main" val="417443139"/>
      </p:ext>
    </p:extLst>
  </p:cSld>
  <p:clrMap bg1="lt1" tx1="dk1" bg2="lt2" tx2="dk2" accent1="accent1" accent2="accent2" accent3="accent3" accent4="accent4" accent5="accent5" accent6="accent6" hlink="hlink" folHlink="folHlink"/>
  <p:hf hdr="0" dt="0"/>
  <p:notesStyle>
    <a:lvl1pPr algn="l" rtl="0" eaLnBrk="0" fontAlgn="base" hangingPunct="0">
      <a:spcBef>
        <a:spcPts val="300"/>
      </a:spcBef>
      <a:spcAft>
        <a:spcPts val="300"/>
      </a:spcAft>
      <a:tabLst>
        <a:tab pos="273050" algn="l"/>
        <a:tab pos="544513" algn="l"/>
        <a:tab pos="796925" algn="l"/>
        <a:tab pos="1069975" algn="l"/>
        <a:tab pos="1343025" algn="l"/>
        <a:tab pos="1614488" algn="l"/>
        <a:tab pos="1887538" algn="l"/>
        <a:tab pos="2159000" algn="l"/>
        <a:tab pos="2413000" algn="l"/>
        <a:tab pos="2684463" algn="l"/>
      </a:tabLst>
      <a:defRPr sz="1000" kern="1200" spc="-20" baseline="0">
        <a:solidFill>
          <a:srgbClr val="555454"/>
        </a:solidFill>
        <a:latin typeface="Segoe UI" panose="020B0502040204020203" pitchFamily="34" charset="0"/>
        <a:ea typeface="+mn-ea"/>
        <a:cs typeface="Segoe UI" panose="020B0502040204020203" pitchFamily="34" charset="0"/>
      </a:defRPr>
    </a:lvl1pPr>
    <a:lvl2pPr marL="447675" indent="9525" algn="l" rtl="0" eaLnBrk="0" fontAlgn="base" hangingPunct="0">
      <a:spcBef>
        <a:spcPts val="300"/>
      </a:spcBef>
      <a:spcAft>
        <a:spcPts val="300"/>
      </a:spcAft>
      <a:tabLst>
        <a:tab pos="273050" algn="l"/>
        <a:tab pos="544513" algn="l"/>
        <a:tab pos="796925" algn="l"/>
        <a:tab pos="1069975" algn="l"/>
        <a:tab pos="1343025" algn="l"/>
        <a:tab pos="1614488" algn="l"/>
        <a:tab pos="1887538" algn="l"/>
        <a:tab pos="2159000" algn="l"/>
        <a:tab pos="2413000" algn="l"/>
        <a:tab pos="2684463" algn="l"/>
      </a:tabLst>
      <a:defRPr sz="1000" kern="1200" spc="-20" baseline="0">
        <a:solidFill>
          <a:srgbClr val="555454"/>
        </a:solidFill>
        <a:latin typeface="Segoe UI" panose="020B0502040204020203" pitchFamily="34" charset="0"/>
        <a:ea typeface="+mn-ea"/>
        <a:cs typeface="Segoe UI" panose="020B0502040204020203" pitchFamily="34" charset="0"/>
      </a:defRPr>
    </a:lvl2pPr>
    <a:lvl3pPr marL="914400" algn="l" rtl="0" eaLnBrk="0" fontAlgn="base" hangingPunct="0">
      <a:spcBef>
        <a:spcPts val="300"/>
      </a:spcBef>
      <a:spcAft>
        <a:spcPts val="300"/>
      </a:spcAft>
      <a:tabLst>
        <a:tab pos="273050" algn="l"/>
        <a:tab pos="544513" algn="l"/>
        <a:tab pos="796925" algn="l"/>
        <a:tab pos="1069975" algn="l"/>
        <a:tab pos="1343025" algn="l"/>
        <a:tab pos="1614488" algn="l"/>
        <a:tab pos="1887538" algn="l"/>
        <a:tab pos="2159000" algn="l"/>
        <a:tab pos="2413000" algn="l"/>
        <a:tab pos="2684463" algn="l"/>
      </a:tabLst>
      <a:defRPr sz="1000" kern="1200" spc="-20" baseline="0">
        <a:solidFill>
          <a:srgbClr val="555454"/>
        </a:solidFill>
        <a:latin typeface="Segoe UI" panose="020B0502040204020203" pitchFamily="34" charset="0"/>
        <a:ea typeface="+mn-ea"/>
        <a:cs typeface="Segoe UI" panose="020B0502040204020203" pitchFamily="34" charset="0"/>
      </a:defRPr>
    </a:lvl3pPr>
    <a:lvl4pPr marL="1343025" indent="28575" algn="l" rtl="0" eaLnBrk="0" fontAlgn="base" hangingPunct="0">
      <a:spcBef>
        <a:spcPts val="300"/>
      </a:spcBef>
      <a:spcAft>
        <a:spcPts val="300"/>
      </a:spcAft>
      <a:tabLst>
        <a:tab pos="273050" algn="l"/>
        <a:tab pos="544513" algn="l"/>
        <a:tab pos="796925" algn="l"/>
        <a:tab pos="1069975" algn="l"/>
        <a:tab pos="1343025" algn="l"/>
        <a:tab pos="1614488" algn="l"/>
        <a:tab pos="1887538" algn="l"/>
        <a:tab pos="2159000" algn="l"/>
        <a:tab pos="2413000" algn="l"/>
        <a:tab pos="2684463" algn="l"/>
      </a:tabLst>
      <a:defRPr sz="1000" kern="1200" spc="-20" baseline="0">
        <a:solidFill>
          <a:srgbClr val="555454"/>
        </a:solidFill>
        <a:latin typeface="Segoe UI" panose="020B0502040204020203" pitchFamily="34" charset="0"/>
        <a:ea typeface="+mn-ea"/>
        <a:cs typeface="Segoe UI" panose="020B0502040204020203" pitchFamily="34" charset="0"/>
      </a:defRPr>
    </a:lvl4pPr>
    <a:lvl5pPr marL="1828800" algn="l" rtl="0" eaLnBrk="0" fontAlgn="base" hangingPunct="0">
      <a:spcBef>
        <a:spcPts val="300"/>
      </a:spcBef>
      <a:spcAft>
        <a:spcPts val="300"/>
      </a:spcAft>
      <a:tabLst>
        <a:tab pos="273050" algn="l"/>
        <a:tab pos="544513" algn="l"/>
        <a:tab pos="796925" algn="l"/>
        <a:tab pos="1069975" algn="l"/>
        <a:tab pos="1343025" algn="l"/>
        <a:tab pos="1614488" algn="l"/>
        <a:tab pos="1887538" algn="l"/>
        <a:tab pos="2159000" algn="l"/>
        <a:tab pos="2413000" algn="l"/>
        <a:tab pos="2684463" algn="l"/>
      </a:tabLst>
      <a:defRPr sz="1000" kern="1200" spc="-20" baseline="0">
        <a:solidFill>
          <a:srgbClr val="555454"/>
        </a:solidFill>
        <a:latin typeface="Segoe UI" panose="020B0502040204020203" pitchFamily="34" charset="0"/>
        <a:ea typeface="+mn-ea"/>
        <a:cs typeface="Segoe UI" panose="020B0502040204020203"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Image Placeholder 5"/>
          <p:cNvSpPr>
            <a:spLocks noGrp="1" noRot="1" noChangeAspect="1"/>
          </p:cNvSpPr>
          <p:nvPr>
            <p:ph type="sldImg"/>
          </p:nvPr>
        </p:nvSpPr>
        <p:spPr>
          <a:xfrm>
            <a:off x="552450" y="576263"/>
            <a:ext cx="5662613" cy="3186112"/>
          </a:xfrm>
        </p:spPr>
      </p:sp>
      <p:sp>
        <p:nvSpPr>
          <p:cNvPr id="7" name="Notes Placeholder 6"/>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0025920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Image Placeholder 4"/>
          <p:cNvSpPr>
            <a:spLocks noGrp="1" noRot="1" noChangeAspect="1"/>
          </p:cNvSpPr>
          <p:nvPr>
            <p:ph type="sldImg"/>
          </p:nvPr>
        </p:nvSpPr>
        <p:spPr>
          <a:xfrm>
            <a:off x="117475" y="650875"/>
            <a:ext cx="6403975" cy="3603625"/>
          </a:xfrm>
          <a:prstGeom prst="rect">
            <a:avLst/>
          </a:prstGeom>
        </p:spPr>
      </p:sp>
      <p:sp>
        <p:nvSpPr>
          <p:cNvPr id="6" name="Notes Placeholder 5"/>
          <p:cNvSpPr>
            <a:spLocks noGrp="1"/>
          </p:cNvSpPr>
          <p:nvPr>
            <p:ph type="body" idx="1"/>
          </p:nvPr>
        </p:nvSpPr>
        <p:spPr/>
        <p:txBody>
          <a:bodyPr>
            <a:normAutofit/>
          </a:bodyPr>
          <a:lstStyle/>
          <a:p>
            <a:endParaRPr lang="en-GB" dirty="0"/>
          </a:p>
        </p:txBody>
      </p:sp>
    </p:spTree>
    <p:extLst>
      <p:ext uri="{BB962C8B-B14F-4D97-AF65-F5344CB8AC3E}">
        <p14:creationId xmlns:p14="http://schemas.microsoft.com/office/powerpoint/2010/main" val="40818521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8" y="769938"/>
            <a:ext cx="6616700" cy="3722687"/>
          </a:xfrm>
        </p:spPr>
      </p:sp>
      <p:sp>
        <p:nvSpPr>
          <p:cNvPr id="3" name="Notes Placeholder 2"/>
          <p:cNvSpPr>
            <a:spLocks noGrp="1"/>
          </p:cNvSpPr>
          <p:nvPr>
            <p:ph type="body" idx="1"/>
          </p:nvPr>
        </p:nvSpPr>
        <p:spPr/>
        <p:txBody>
          <a:bodyPr>
            <a:normAutofit/>
          </a:bodyPr>
          <a:lstStyle/>
          <a:p>
            <a:r>
              <a:rPr lang="en-GB" dirty="0"/>
              <a:t>We need to deal with practical matters right at the beginning.</a:t>
            </a:r>
          </a:p>
          <a:p>
            <a:endParaRPr lang="en-GB" dirty="0"/>
          </a:p>
          <a:p>
            <a:r>
              <a:rPr lang="en-GB" dirty="0"/>
              <a:t>Above all, please ask if you have any problems regarding the course or practical arrangements. If we know early on that something is wrong, we have the chance to fix it. If you tell us after the course, it's too late! We ask you to fill in an evaluation form at the end of the course. If you alert us to a problem for the first time on the feedback form at the end of the course, we won’t have had the opportunity to put it right. </a:t>
            </a:r>
          </a:p>
          <a:p>
            <a:endParaRPr lang="en-GB" dirty="0"/>
          </a:p>
          <a:p>
            <a:r>
              <a:rPr lang="en-GB" dirty="0"/>
              <a:t>If this course is being held at your company's site, much of this will not apply or will be outside our control.</a:t>
            </a:r>
          </a:p>
        </p:txBody>
      </p:sp>
      <p:sp>
        <p:nvSpPr>
          <p:cNvPr id="4" name="Slide Number Placeholder 3"/>
          <p:cNvSpPr>
            <a:spLocks noGrp="1"/>
          </p:cNvSpPr>
          <p:nvPr>
            <p:ph type="sldNum" sz="quarter" idx="10"/>
          </p:nvPr>
        </p:nvSpPr>
        <p:spPr>
          <a:xfrm>
            <a:off x="3848645" y="9424594"/>
            <a:ext cx="2944283" cy="495697"/>
          </a:xfrm>
          <a:prstGeom prst="rect">
            <a:avLst/>
          </a:prstGeom>
        </p:spPr>
        <p:txBody>
          <a:bodyPr lIns="90965" tIns="45482" rIns="90965" bIns="45482"/>
          <a:lstStyle/>
          <a:p>
            <a:pPr>
              <a:defRPr/>
            </a:pPr>
            <a:r>
              <a:rPr lang="en-GB"/>
              <a:t>Page </a:t>
            </a:r>
            <a:fld id="{80F5A1A5-1347-41A3-92DE-CCFBA7B61F4F}" type="slidenum">
              <a:rPr lang="en-GB" smtClean="0"/>
              <a:pPr>
                <a:defRPr/>
              </a:pPr>
              <a:t>3</a:t>
            </a:fld>
            <a:endParaRPr lang="en-GB"/>
          </a:p>
        </p:txBody>
      </p:sp>
      <p:sp>
        <p:nvSpPr>
          <p:cNvPr id="5" name="Footer Placeholder 4"/>
          <p:cNvSpPr>
            <a:spLocks noGrp="1"/>
          </p:cNvSpPr>
          <p:nvPr>
            <p:ph type="ftr" sz="quarter" idx="11"/>
          </p:nvPr>
        </p:nvSpPr>
        <p:spPr>
          <a:xfrm>
            <a:off x="0" y="9424594"/>
            <a:ext cx="2944283" cy="495697"/>
          </a:xfrm>
          <a:prstGeom prst="rect">
            <a:avLst/>
          </a:prstGeom>
        </p:spPr>
        <p:txBody>
          <a:bodyPr lIns="90965" tIns="45482" rIns="90965" bIns="45482"/>
          <a:lstStyle/>
          <a:p>
            <a:pPr>
              <a:defRPr/>
            </a:pPr>
            <a:r>
              <a:rPr lang="en-GB"/>
              <a:t>Course Code_vx.y</a:t>
            </a:r>
          </a:p>
        </p:txBody>
      </p:sp>
    </p:spTree>
    <p:extLst>
      <p:ext uri="{BB962C8B-B14F-4D97-AF65-F5344CB8AC3E}">
        <p14:creationId xmlns:p14="http://schemas.microsoft.com/office/powerpoint/2010/main" val="7067481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normAutofit/>
          </a:bodyPr>
          <a:lstStyle/>
          <a:p>
            <a:r>
              <a:rPr lang="en-GB" dirty="0"/>
              <a:t>The course will be made up of lecture material coupled with the course workbook, informal questions and exercises, and structured practical sessions. Together, these different teaching techniques will help you absorb and understand the material in the most effective way. </a:t>
            </a:r>
          </a:p>
          <a:p>
            <a:endParaRPr lang="en-GB" dirty="0"/>
          </a:p>
          <a:p>
            <a:r>
              <a:rPr lang="en-GB" dirty="0"/>
              <a:t>The course notebooks contain all the overhead foils that will be shown, so you do not need to copy them. In addition, there are extra textual comments (like these) below the foils, which are there to amplify the foils and provide further information. Hopefully, these notes mean you will not need to write too much and can listen and observe during the lectures. There is, however, space to make your own annotations too.</a:t>
            </a:r>
          </a:p>
          <a:p>
            <a:endParaRPr lang="en-GB" dirty="0"/>
          </a:p>
          <a:p>
            <a:r>
              <a:rPr lang="en-GB" dirty="0"/>
              <a:t>The appendices cover material that is beyond the scope of the course, together with some help and guidelines. There are also appendices on bibliography and Internet resources to help you find more information after the course.</a:t>
            </a:r>
          </a:p>
          <a:p>
            <a:endParaRPr lang="en-GB" dirty="0"/>
          </a:p>
          <a:p>
            <a:r>
              <a:rPr lang="en-GB" dirty="0"/>
              <a:t>In the practical exercise sessions, you will be given the opportunity to experiment and consolidate what has been taught during the lecture sessions. Please tell the instructor if you are having difficulty in these sessions. It is sometimes difficult to see that someone is struggling, so please be direct.</a:t>
            </a:r>
          </a:p>
          <a:p>
            <a:endParaRPr lang="en-US" dirty="0"/>
          </a:p>
          <a:p>
            <a:endParaRPr lang="en-GB" dirty="0"/>
          </a:p>
        </p:txBody>
      </p:sp>
      <p:sp>
        <p:nvSpPr>
          <p:cNvPr id="6" name="Slide Image Placeholder 5"/>
          <p:cNvSpPr>
            <a:spLocks noGrp="1" noRot="1" noChangeAspect="1"/>
          </p:cNvSpPr>
          <p:nvPr>
            <p:ph type="sldImg"/>
          </p:nvPr>
        </p:nvSpPr>
        <p:spPr>
          <a:xfrm>
            <a:off x="190500" y="769938"/>
            <a:ext cx="6262688" cy="3524250"/>
          </a:xfrm>
          <a:prstGeom prst="rect">
            <a:avLst/>
          </a:prstGeom>
        </p:spPr>
      </p:sp>
    </p:spTree>
    <p:extLst>
      <p:ext uri="{BB962C8B-B14F-4D97-AF65-F5344CB8AC3E}">
        <p14:creationId xmlns:p14="http://schemas.microsoft.com/office/powerpoint/2010/main" val="1241735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normAutofit/>
          </a:bodyPr>
          <a:lstStyle/>
          <a:p>
            <a:r>
              <a:rPr lang="en-GB" dirty="0"/>
              <a:t>The best courses are not those where the instructor spends all of his/her time pontificating at the front of the class. Things get more interesting if there is dialogue, so please feel free to make comments or ask questions. At the same time, the instructor has to think of the whole group, so if you have many queries, you might be asked to deal with them off-line.</a:t>
            </a:r>
          </a:p>
          <a:p>
            <a:endParaRPr lang="en-GB" dirty="0"/>
          </a:p>
          <a:p>
            <a:r>
              <a:rPr lang="en-GB" dirty="0"/>
              <a:t>Work with other people during practical exercise sessions. The person next to you may have the answer, or you may know the remedy for them. Obviously do not simply 'copy from' or 'jump-in on' your neighbour, but group collaboration can help with the enjoyment of a course. </a:t>
            </a:r>
          </a:p>
          <a:p>
            <a:endParaRPr lang="en-GB" dirty="0"/>
          </a:p>
          <a:p>
            <a:r>
              <a:rPr lang="en-GB" dirty="0"/>
              <a:t>We are also individuals. We work at different paces and may have special interests in particular topics. The aim of the course is to provide a broad picture for all. Do not be dismayed if you do not appear to complete exercises as fast as the next person. The practical exercises are there to give plenty of practical opportunities; they do not have to be finished and you may even choose to focus for a long period on the topic that most interests you. Indeed, there will be parts labelled 'if time allows' that you may wish to save until later to give yourself time to read and absorb the course notes. If you have finished early, there is a great deal to investigate. Such “’hacking’ time is valuable. You may not get the opportunity to do it back in the office!</a:t>
            </a:r>
          </a:p>
          <a:p>
            <a:endParaRPr lang="en-US" dirty="0"/>
          </a:p>
          <a:p>
            <a:endParaRPr lang="en-GB" dirty="0"/>
          </a:p>
        </p:txBody>
      </p:sp>
      <p:sp>
        <p:nvSpPr>
          <p:cNvPr id="6" name="Slide Image Placeholder 5"/>
          <p:cNvSpPr>
            <a:spLocks noGrp="1" noRot="1" noChangeAspect="1"/>
          </p:cNvSpPr>
          <p:nvPr>
            <p:ph type="sldImg"/>
          </p:nvPr>
        </p:nvSpPr>
        <p:spPr>
          <a:xfrm>
            <a:off x="158750" y="693738"/>
            <a:ext cx="6326188" cy="3559175"/>
          </a:xfrm>
          <a:prstGeom prst="rect">
            <a:avLst/>
          </a:prstGeom>
        </p:spPr>
      </p:sp>
    </p:spTree>
    <p:extLst>
      <p:ext uri="{BB962C8B-B14F-4D97-AF65-F5344CB8AC3E}">
        <p14:creationId xmlns:p14="http://schemas.microsoft.com/office/powerpoint/2010/main" val="3813447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71500" y="581025"/>
            <a:ext cx="5715000" cy="3216275"/>
          </a:xfrm>
        </p:spPr>
      </p:sp>
      <p:sp>
        <p:nvSpPr>
          <p:cNvPr id="3" name="Notes Placeholder 2"/>
          <p:cNvSpPr>
            <a:spLocks noGrp="1"/>
          </p:cNvSpPr>
          <p:nvPr>
            <p:ph type="body" idx="1"/>
          </p:nvPr>
        </p:nvSpPr>
        <p:spPr/>
        <p:txBody>
          <a:bodyPr/>
          <a:lstStyle/>
          <a:p>
            <a:r>
              <a:rPr lang="en-GB" b="1" dirty="0"/>
              <a:t>If you are not sure of any of these, please inform the instructor as soon as you can and they will do their best to help you.</a:t>
            </a:r>
          </a:p>
        </p:txBody>
      </p:sp>
    </p:spTree>
    <p:extLst>
      <p:ext uri="{BB962C8B-B14F-4D97-AF65-F5344CB8AC3E}">
        <p14:creationId xmlns:p14="http://schemas.microsoft.com/office/powerpoint/2010/main" val="15623180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normAutofit/>
          </a:bodyPr>
          <a:lstStyle/>
          <a:p>
            <a:r>
              <a:rPr lang="en-GB" dirty="0"/>
              <a:t>One of the great benefits of courses is meeting other people. They may have similar interests, have encountered similar problems and may even have found the solution to yours. The contacts made on the course can be very useful.</a:t>
            </a:r>
          </a:p>
          <a:p>
            <a:endParaRPr lang="en-GB" dirty="0"/>
          </a:p>
          <a:p>
            <a:r>
              <a:rPr lang="en-GB" dirty="0"/>
              <a:t>It is useful for us all to be aware of levels of experience. It will help the instructor judge the level of depth to go into and the analogies to make to help you understand a topic. People in the group may have specialised experience that will be helpful to others.</a:t>
            </a:r>
          </a:p>
          <a:p>
            <a:endParaRPr lang="en-GB" dirty="0"/>
          </a:p>
          <a:p>
            <a:r>
              <a:rPr lang="en-GB" dirty="0"/>
              <a:t>It is worth highlighting particular interests, as we may be able to address them during the course. However, it is a general course that aims to cover a broad range of topics, so the instructor may have to deal with some areas during a coffee break or over lunch.</a:t>
            </a:r>
          </a:p>
        </p:txBody>
      </p:sp>
      <p:sp>
        <p:nvSpPr>
          <p:cNvPr id="6" name="Slide Image Placeholder 5"/>
          <p:cNvSpPr>
            <a:spLocks noGrp="1" noRot="1" noChangeAspect="1"/>
          </p:cNvSpPr>
          <p:nvPr>
            <p:ph type="sldImg"/>
          </p:nvPr>
        </p:nvSpPr>
        <p:spPr>
          <a:xfrm>
            <a:off x="166688" y="942975"/>
            <a:ext cx="6310312" cy="3549650"/>
          </a:xfrm>
          <a:prstGeom prst="rect">
            <a:avLst/>
          </a:prstGeom>
        </p:spPr>
      </p:sp>
    </p:spTree>
    <p:extLst>
      <p:ext uri="{BB962C8B-B14F-4D97-AF65-F5344CB8AC3E}">
        <p14:creationId xmlns:p14="http://schemas.microsoft.com/office/powerpoint/2010/main" val="35983045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normAutofit/>
          </a:bodyPr>
          <a:lstStyle/>
          <a:p>
            <a:r>
              <a:rPr lang="en-GB" dirty="0"/>
              <a:t>Please feel free to ask questions.</a:t>
            </a:r>
          </a:p>
          <a:p>
            <a:endParaRPr lang="en-GB" dirty="0"/>
          </a:p>
          <a:p>
            <a:r>
              <a:rPr lang="en-GB" dirty="0"/>
              <a:t>Teaching is a much more enjoyable and productive process if it is interactive. You will no doubt think of questions during the course. If so, ask them!</a:t>
            </a:r>
          </a:p>
          <a:p>
            <a:endParaRPr lang="en-GB" dirty="0"/>
          </a:p>
          <a:p>
            <a:endParaRPr lang="en-GB" dirty="0"/>
          </a:p>
        </p:txBody>
      </p:sp>
      <p:sp>
        <p:nvSpPr>
          <p:cNvPr id="6" name="Slide Image Placeholder 5"/>
          <p:cNvSpPr>
            <a:spLocks noGrp="1" noRot="1" noChangeAspect="1"/>
          </p:cNvSpPr>
          <p:nvPr>
            <p:ph type="sldImg"/>
          </p:nvPr>
        </p:nvSpPr>
        <p:spPr>
          <a:xfrm>
            <a:off x="134938" y="746125"/>
            <a:ext cx="6373812" cy="3586163"/>
          </a:xfrm>
          <a:prstGeom prst="rect">
            <a:avLst/>
          </a:prstGeom>
        </p:spPr>
      </p:sp>
    </p:spTree>
    <p:extLst>
      <p:ext uri="{BB962C8B-B14F-4D97-AF65-F5344CB8AC3E}">
        <p14:creationId xmlns:p14="http://schemas.microsoft.com/office/powerpoint/2010/main" val="379878982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QA_CovSlide">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4799" y="4437788"/>
            <a:ext cx="11160000" cy="720000"/>
          </a:xfrm>
          <a:prstGeom prst="rect">
            <a:avLst/>
          </a:prstGeom>
          <a:ln>
            <a:noFill/>
          </a:ln>
        </p:spPr>
        <p:txBody>
          <a:bodyPr lIns="0" rIns="0" anchor="t">
            <a:noAutofit/>
          </a:bodyPr>
          <a:lstStyle>
            <a:lvl1pPr algn="l">
              <a:defRPr sz="4400">
                <a:solidFill>
                  <a:schemeClr val="bg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5481638"/>
            <a:ext cx="11160000" cy="863600"/>
          </a:xfrm>
          <a:prstGeom prst="rect">
            <a:avLst/>
          </a:prstGeom>
          <a:ln>
            <a:noFill/>
          </a:ln>
        </p:spPr>
        <p:txBody>
          <a:bodyPr lIns="0" rIns="0" anchor="t">
            <a:no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1906586100"/>
      </p:ext>
    </p:extLst>
  </p:cSld>
  <p:clrMapOvr>
    <a:masterClrMapping/>
  </p:clrMapOvr>
  <p:hf hdr="0" ftr="0" dt="0"/>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QA_Layout1">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9" y="972000"/>
            <a:ext cx="11160122"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7" y="1799186"/>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2879999"/>
            <a:ext cx="3348037" cy="342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0">
            <a:extLst>
              <a:ext uri="{FF2B5EF4-FFF2-40B4-BE49-F238E27FC236}">
                <a16:creationId xmlns:a16="http://schemas.microsoft.com/office/drawing/2014/main" id="{BA62B451-9077-73D8-F2D3-9A668C4D3685}"/>
              </a:ext>
            </a:extLst>
          </p:cNvPr>
          <p:cNvSpPr>
            <a:spLocks noGrp="1"/>
          </p:cNvSpPr>
          <p:nvPr>
            <p:ph type="body" sz="quarter" idx="11"/>
          </p:nvPr>
        </p:nvSpPr>
        <p:spPr>
          <a:xfrm>
            <a:off x="4403725" y="2879999"/>
            <a:ext cx="7272338" cy="3428725"/>
          </a:xfrm>
          <a:prstGeom prst="rect">
            <a:avLst/>
          </a:prstGeom>
        </p:spPr>
        <p:txBody>
          <a:bodyPr>
            <a:noAutofit/>
          </a:bodyPr>
          <a:lstStyle>
            <a:lvl1pPr>
              <a:defRPr sz="1400"/>
            </a:lvl1pPr>
          </a:lstStyle>
          <a:p>
            <a:pPr lvl="0"/>
            <a:r>
              <a:rPr lang="en-US"/>
              <a:t>Click to edit Master text styles</a:t>
            </a:r>
          </a:p>
        </p:txBody>
      </p:sp>
      <p:sp>
        <p:nvSpPr>
          <p:cNvPr id="4" name="Rectangle 3">
            <a:extLst>
              <a:ext uri="{FF2B5EF4-FFF2-40B4-BE49-F238E27FC236}">
                <a16:creationId xmlns:a16="http://schemas.microsoft.com/office/drawing/2014/main" id="{FC0BA25C-539F-AC13-A09B-C239D82ECDFA}"/>
              </a:ext>
            </a:extLst>
          </p:cNvPr>
          <p:cNvSpPr/>
          <p:nvPr userDrawn="1"/>
        </p:nvSpPr>
        <p:spPr>
          <a:xfrm>
            <a:off x="0" y="6663189"/>
            <a:ext cx="12192000" cy="19481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060870006"/>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QA_Layout1">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9" y="972000"/>
            <a:ext cx="11160122"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7" y="1799186"/>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2879999"/>
            <a:ext cx="3348037" cy="342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0">
            <a:extLst>
              <a:ext uri="{FF2B5EF4-FFF2-40B4-BE49-F238E27FC236}">
                <a16:creationId xmlns:a16="http://schemas.microsoft.com/office/drawing/2014/main" id="{BA62B451-9077-73D8-F2D3-9A668C4D3685}"/>
              </a:ext>
            </a:extLst>
          </p:cNvPr>
          <p:cNvSpPr>
            <a:spLocks noGrp="1"/>
          </p:cNvSpPr>
          <p:nvPr>
            <p:ph type="body" sz="quarter" idx="11"/>
          </p:nvPr>
        </p:nvSpPr>
        <p:spPr>
          <a:xfrm>
            <a:off x="4403725" y="2879999"/>
            <a:ext cx="7272338" cy="3428725"/>
          </a:xfrm>
          <a:prstGeom prst="rect">
            <a:avLst/>
          </a:prstGeom>
        </p:spPr>
        <p:txBody>
          <a:bodyPr>
            <a:noAutofit/>
          </a:bodyPr>
          <a:lstStyle>
            <a:lvl1pPr>
              <a:defRPr sz="1400"/>
            </a:lvl1pPr>
          </a:lstStyle>
          <a:p>
            <a:pPr lvl="0"/>
            <a:r>
              <a:rPr lang="en-US"/>
              <a:t>Click to edit Master text styles</a:t>
            </a:r>
          </a:p>
        </p:txBody>
      </p:sp>
      <p:sp>
        <p:nvSpPr>
          <p:cNvPr id="4" name="Rectangle 3">
            <a:extLst>
              <a:ext uri="{FF2B5EF4-FFF2-40B4-BE49-F238E27FC236}">
                <a16:creationId xmlns:a16="http://schemas.microsoft.com/office/drawing/2014/main" id="{FC0BA25C-539F-AC13-A09B-C239D82ECDFA}"/>
              </a:ext>
            </a:extLst>
          </p:cNvPr>
          <p:cNvSpPr/>
          <p:nvPr userDrawn="1"/>
        </p:nvSpPr>
        <p:spPr>
          <a:xfrm>
            <a:off x="0" y="6663189"/>
            <a:ext cx="12192000" cy="194811"/>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21081401"/>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QA_Layout1">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9" y="972000"/>
            <a:ext cx="11160122"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7" y="1799186"/>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2879999"/>
            <a:ext cx="3348037" cy="342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0">
            <a:extLst>
              <a:ext uri="{FF2B5EF4-FFF2-40B4-BE49-F238E27FC236}">
                <a16:creationId xmlns:a16="http://schemas.microsoft.com/office/drawing/2014/main" id="{BA62B451-9077-73D8-F2D3-9A668C4D3685}"/>
              </a:ext>
            </a:extLst>
          </p:cNvPr>
          <p:cNvSpPr>
            <a:spLocks noGrp="1"/>
          </p:cNvSpPr>
          <p:nvPr>
            <p:ph type="body" sz="quarter" idx="11"/>
          </p:nvPr>
        </p:nvSpPr>
        <p:spPr>
          <a:xfrm>
            <a:off x="4403725" y="2879999"/>
            <a:ext cx="7272338" cy="3428725"/>
          </a:xfrm>
          <a:prstGeom prst="rect">
            <a:avLst/>
          </a:prstGeom>
        </p:spPr>
        <p:txBody>
          <a:bodyPr>
            <a:noAutofit/>
          </a:bodyPr>
          <a:lstStyle>
            <a:lvl1pPr>
              <a:defRPr sz="1400"/>
            </a:lvl1pPr>
          </a:lstStyle>
          <a:p>
            <a:pPr lvl="0"/>
            <a:r>
              <a:rPr lang="en-US"/>
              <a:t>Click to edit Master text styles</a:t>
            </a:r>
          </a:p>
        </p:txBody>
      </p:sp>
      <p:sp>
        <p:nvSpPr>
          <p:cNvPr id="4" name="Rectangle 3">
            <a:extLst>
              <a:ext uri="{FF2B5EF4-FFF2-40B4-BE49-F238E27FC236}">
                <a16:creationId xmlns:a16="http://schemas.microsoft.com/office/drawing/2014/main" id="{FC0BA25C-539F-AC13-A09B-C239D82ECDFA}"/>
              </a:ext>
            </a:extLst>
          </p:cNvPr>
          <p:cNvSpPr/>
          <p:nvPr userDrawn="1"/>
        </p:nvSpPr>
        <p:spPr>
          <a:xfrm>
            <a:off x="0" y="6663189"/>
            <a:ext cx="12192000" cy="194811"/>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629068871"/>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QA_Layout1">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9" y="972000"/>
            <a:ext cx="11160122"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7" y="1799186"/>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2879999"/>
            <a:ext cx="3348037" cy="342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0">
            <a:extLst>
              <a:ext uri="{FF2B5EF4-FFF2-40B4-BE49-F238E27FC236}">
                <a16:creationId xmlns:a16="http://schemas.microsoft.com/office/drawing/2014/main" id="{BA62B451-9077-73D8-F2D3-9A668C4D3685}"/>
              </a:ext>
            </a:extLst>
          </p:cNvPr>
          <p:cNvSpPr>
            <a:spLocks noGrp="1"/>
          </p:cNvSpPr>
          <p:nvPr>
            <p:ph type="body" sz="quarter" idx="11"/>
          </p:nvPr>
        </p:nvSpPr>
        <p:spPr>
          <a:xfrm>
            <a:off x="4403725" y="2879999"/>
            <a:ext cx="7272338" cy="3428725"/>
          </a:xfrm>
          <a:prstGeom prst="rect">
            <a:avLst/>
          </a:prstGeom>
        </p:spPr>
        <p:txBody>
          <a:bodyPr>
            <a:noAutofit/>
          </a:bodyPr>
          <a:lstStyle>
            <a:lvl1pPr>
              <a:defRPr sz="1400"/>
            </a:lvl1pPr>
          </a:lstStyle>
          <a:p>
            <a:pPr lvl="0"/>
            <a:r>
              <a:rPr lang="en-US"/>
              <a:t>Click to edit Master text styles</a:t>
            </a:r>
          </a:p>
        </p:txBody>
      </p:sp>
      <p:sp>
        <p:nvSpPr>
          <p:cNvPr id="4" name="Rectangle 3">
            <a:extLst>
              <a:ext uri="{FF2B5EF4-FFF2-40B4-BE49-F238E27FC236}">
                <a16:creationId xmlns:a16="http://schemas.microsoft.com/office/drawing/2014/main" id="{FC0BA25C-539F-AC13-A09B-C239D82ECDFA}"/>
              </a:ext>
            </a:extLst>
          </p:cNvPr>
          <p:cNvSpPr/>
          <p:nvPr userDrawn="1"/>
        </p:nvSpPr>
        <p:spPr>
          <a:xfrm>
            <a:off x="0" y="6663189"/>
            <a:ext cx="12192000" cy="194811"/>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1">
            <a:extLst>
              <a:ext uri="{FF2B5EF4-FFF2-40B4-BE49-F238E27FC236}">
                <a16:creationId xmlns:a16="http://schemas.microsoft.com/office/drawing/2014/main" id="{854D955D-2481-AE77-A2BC-86226EA85F86}"/>
              </a:ext>
            </a:extLst>
          </p:cNvPr>
          <p:cNvSpPr>
            <a:spLocks noChangeArrowheads="1"/>
          </p:cNvSpPr>
          <p:nvPr userDrawn="1"/>
        </p:nvSpPr>
        <p:spPr bwMode="auto">
          <a:xfrm>
            <a:off x="0" y="0"/>
            <a:ext cx="1143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FFFFFF"/>
                </a:solidFill>
                <a:effectLst/>
                <a:latin typeface="var(--fontFamilyBase)"/>
              </a:rPr>
              <a:t>qa.com - QA Limited</a:t>
            </a:r>
            <a:endParaRPr kumimoji="0" lang="en-US" altLang="en-US" sz="1800" b="0" i="0" u="none" strike="noStrike" cap="none" normalizeH="0" baseline="0">
              <a:ln>
                <a:noFill/>
              </a:ln>
              <a:solidFill>
                <a:srgbClr val="FFFFF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rgbClr val="FFFFFF"/>
                </a:solidFill>
                <a:effectLst/>
                <a:latin typeface="-apple-system"/>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15189622"/>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QA_Layout2">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C2153-C630-463E-198B-D505C376C11B}"/>
              </a:ext>
            </a:extLst>
          </p:cNvPr>
          <p:cNvSpPr>
            <a:spLocks noGrp="1"/>
          </p:cNvSpPr>
          <p:nvPr>
            <p:ph type="title"/>
          </p:nvPr>
        </p:nvSpPr>
        <p:spPr>
          <a:xfrm>
            <a:off x="515937" y="972000"/>
            <a:ext cx="11160125" cy="720000"/>
          </a:xfrm>
          <a:prstGeom prst="rect">
            <a:avLst/>
          </a:prstGeom>
        </p:spPr>
        <p:txBody>
          <a:bodyPr anchor="t">
            <a:noAutofit/>
          </a:bodyPr>
          <a:lstStyle/>
          <a:p>
            <a:r>
              <a:rPr lang="en-US"/>
              <a:t>Click to edit Master title style</a:t>
            </a:r>
            <a:endParaRPr lang="en-GB"/>
          </a:p>
        </p:txBody>
      </p:sp>
      <p:sp>
        <p:nvSpPr>
          <p:cNvPr id="7" name="Text Placeholder 6">
            <a:extLst>
              <a:ext uri="{FF2B5EF4-FFF2-40B4-BE49-F238E27FC236}">
                <a16:creationId xmlns:a16="http://schemas.microsoft.com/office/drawing/2014/main" id="{6F89889C-9901-0E0D-F464-36DFF409D3DC}"/>
              </a:ext>
            </a:extLst>
          </p:cNvPr>
          <p:cNvSpPr>
            <a:spLocks noGrp="1"/>
          </p:cNvSpPr>
          <p:nvPr>
            <p:ph type="body" sz="quarter" idx="13"/>
          </p:nvPr>
        </p:nvSpPr>
        <p:spPr>
          <a:xfrm>
            <a:off x="515937" y="2700000"/>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9" name="Text Placeholder 8">
            <a:extLst>
              <a:ext uri="{FF2B5EF4-FFF2-40B4-BE49-F238E27FC236}">
                <a16:creationId xmlns:a16="http://schemas.microsoft.com/office/drawing/2014/main" id="{CCCFCD17-96DB-0D59-36B4-CE8615F870FD}"/>
              </a:ext>
            </a:extLst>
          </p:cNvPr>
          <p:cNvSpPr>
            <a:spLocks noGrp="1"/>
          </p:cNvSpPr>
          <p:nvPr>
            <p:ph type="body" sz="quarter" idx="14"/>
          </p:nvPr>
        </p:nvSpPr>
        <p:spPr>
          <a:xfrm>
            <a:off x="4421999" y="2700000"/>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11" name="Text Placeholder 10">
            <a:extLst>
              <a:ext uri="{FF2B5EF4-FFF2-40B4-BE49-F238E27FC236}">
                <a16:creationId xmlns:a16="http://schemas.microsoft.com/office/drawing/2014/main" id="{9E710287-B48B-A4EA-C5C2-D14E30F60EAE}"/>
              </a:ext>
            </a:extLst>
          </p:cNvPr>
          <p:cNvSpPr>
            <a:spLocks noGrp="1"/>
          </p:cNvSpPr>
          <p:nvPr>
            <p:ph type="body" sz="quarter" idx="15"/>
          </p:nvPr>
        </p:nvSpPr>
        <p:spPr>
          <a:xfrm>
            <a:off x="8328024" y="2700000"/>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3" name="Rectangle 2">
            <a:extLst>
              <a:ext uri="{FF2B5EF4-FFF2-40B4-BE49-F238E27FC236}">
                <a16:creationId xmlns:a16="http://schemas.microsoft.com/office/drawing/2014/main" id="{31C393D9-3D8C-C0CA-E619-E8A43F365B6C}"/>
              </a:ext>
            </a:extLst>
          </p:cNvPr>
          <p:cNvSpPr/>
          <p:nvPr userDrawn="1"/>
        </p:nvSpPr>
        <p:spPr>
          <a:xfrm>
            <a:off x="0" y="6663189"/>
            <a:ext cx="12192000" cy="194811"/>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7816306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QA_Layout2">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C2153-C630-463E-198B-D505C376C11B}"/>
              </a:ext>
            </a:extLst>
          </p:cNvPr>
          <p:cNvSpPr>
            <a:spLocks noGrp="1"/>
          </p:cNvSpPr>
          <p:nvPr>
            <p:ph type="title"/>
          </p:nvPr>
        </p:nvSpPr>
        <p:spPr>
          <a:xfrm>
            <a:off x="515937" y="972000"/>
            <a:ext cx="11160125" cy="720000"/>
          </a:xfrm>
          <a:prstGeom prst="rect">
            <a:avLst/>
          </a:prstGeom>
        </p:spPr>
        <p:txBody>
          <a:bodyPr anchor="t">
            <a:noAutofit/>
          </a:bodyPr>
          <a:lstStyle/>
          <a:p>
            <a:r>
              <a:rPr lang="en-US"/>
              <a:t>Click to edit Master title style</a:t>
            </a:r>
            <a:endParaRPr lang="en-GB"/>
          </a:p>
        </p:txBody>
      </p:sp>
      <p:sp>
        <p:nvSpPr>
          <p:cNvPr id="7" name="Text Placeholder 6">
            <a:extLst>
              <a:ext uri="{FF2B5EF4-FFF2-40B4-BE49-F238E27FC236}">
                <a16:creationId xmlns:a16="http://schemas.microsoft.com/office/drawing/2014/main" id="{6F89889C-9901-0E0D-F464-36DFF409D3DC}"/>
              </a:ext>
            </a:extLst>
          </p:cNvPr>
          <p:cNvSpPr>
            <a:spLocks noGrp="1"/>
          </p:cNvSpPr>
          <p:nvPr>
            <p:ph type="body" sz="quarter" idx="13"/>
          </p:nvPr>
        </p:nvSpPr>
        <p:spPr>
          <a:xfrm>
            <a:off x="515937" y="2700000"/>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9" name="Text Placeholder 8">
            <a:extLst>
              <a:ext uri="{FF2B5EF4-FFF2-40B4-BE49-F238E27FC236}">
                <a16:creationId xmlns:a16="http://schemas.microsoft.com/office/drawing/2014/main" id="{CCCFCD17-96DB-0D59-36B4-CE8615F870FD}"/>
              </a:ext>
            </a:extLst>
          </p:cNvPr>
          <p:cNvSpPr>
            <a:spLocks noGrp="1"/>
          </p:cNvSpPr>
          <p:nvPr>
            <p:ph type="body" sz="quarter" idx="14"/>
          </p:nvPr>
        </p:nvSpPr>
        <p:spPr>
          <a:xfrm>
            <a:off x="4421999" y="2700000"/>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11" name="Text Placeholder 10">
            <a:extLst>
              <a:ext uri="{FF2B5EF4-FFF2-40B4-BE49-F238E27FC236}">
                <a16:creationId xmlns:a16="http://schemas.microsoft.com/office/drawing/2014/main" id="{9E710287-B48B-A4EA-C5C2-D14E30F60EAE}"/>
              </a:ext>
            </a:extLst>
          </p:cNvPr>
          <p:cNvSpPr>
            <a:spLocks noGrp="1"/>
          </p:cNvSpPr>
          <p:nvPr>
            <p:ph type="body" sz="quarter" idx="15"/>
          </p:nvPr>
        </p:nvSpPr>
        <p:spPr>
          <a:xfrm>
            <a:off x="8328024" y="2700000"/>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3" name="Rectangle 2">
            <a:extLst>
              <a:ext uri="{FF2B5EF4-FFF2-40B4-BE49-F238E27FC236}">
                <a16:creationId xmlns:a16="http://schemas.microsoft.com/office/drawing/2014/main" id="{12902B99-5EC2-21D7-56FD-AE0CDF787719}"/>
              </a:ext>
            </a:extLst>
          </p:cNvPr>
          <p:cNvSpPr/>
          <p:nvPr userDrawn="1"/>
        </p:nvSpPr>
        <p:spPr>
          <a:xfrm>
            <a:off x="0" y="6663189"/>
            <a:ext cx="12192000" cy="194811"/>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458454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QA_Layout2">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C2153-C630-463E-198B-D505C376C11B}"/>
              </a:ext>
            </a:extLst>
          </p:cNvPr>
          <p:cNvSpPr>
            <a:spLocks noGrp="1"/>
          </p:cNvSpPr>
          <p:nvPr>
            <p:ph type="title"/>
          </p:nvPr>
        </p:nvSpPr>
        <p:spPr>
          <a:xfrm>
            <a:off x="515937" y="972000"/>
            <a:ext cx="11160125" cy="720000"/>
          </a:xfrm>
          <a:prstGeom prst="rect">
            <a:avLst/>
          </a:prstGeom>
        </p:spPr>
        <p:txBody>
          <a:bodyPr anchor="t">
            <a:noAutofit/>
          </a:bodyPr>
          <a:lstStyle/>
          <a:p>
            <a:r>
              <a:rPr lang="en-US"/>
              <a:t>Click to edit Master title style</a:t>
            </a:r>
            <a:endParaRPr lang="en-GB"/>
          </a:p>
        </p:txBody>
      </p:sp>
      <p:sp>
        <p:nvSpPr>
          <p:cNvPr id="7" name="Text Placeholder 6">
            <a:extLst>
              <a:ext uri="{FF2B5EF4-FFF2-40B4-BE49-F238E27FC236}">
                <a16:creationId xmlns:a16="http://schemas.microsoft.com/office/drawing/2014/main" id="{6F89889C-9901-0E0D-F464-36DFF409D3DC}"/>
              </a:ext>
            </a:extLst>
          </p:cNvPr>
          <p:cNvSpPr>
            <a:spLocks noGrp="1"/>
          </p:cNvSpPr>
          <p:nvPr>
            <p:ph type="body" sz="quarter" idx="13"/>
          </p:nvPr>
        </p:nvSpPr>
        <p:spPr>
          <a:xfrm>
            <a:off x="515937" y="2700000"/>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9" name="Text Placeholder 8">
            <a:extLst>
              <a:ext uri="{FF2B5EF4-FFF2-40B4-BE49-F238E27FC236}">
                <a16:creationId xmlns:a16="http://schemas.microsoft.com/office/drawing/2014/main" id="{CCCFCD17-96DB-0D59-36B4-CE8615F870FD}"/>
              </a:ext>
            </a:extLst>
          </p:cNvPr>
          <p:cNvSpPr>
            <a:spLocks noGrp="1"/>
          </p:cNvSpPr>
          <p:nvPr>
            <p:ph type="body" sz="quarter" idx="14"/>
          </p:nvPr>
        </p:nvSpPr>
        <p:spPr>
          <a:xfrm>
            <a:off x="4421999" y="2700000"/>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11" name="Text Placeholder 10">
            <a:extLst>
              <a:ext uri="{FF2B5EF4-FFF2-40B4-BE49-F238E27FC236}">
                <a16:creationId xmlns:a16="http://schemas.microsoft.com/office/drawing/2014/main" id="{9E710287-B48B-A4EA-C5C2-D14E30F60EAE}"/>
              </a:ext>
            </a:extLst>
          </p:cNvPr>
          <p:cNvSpPr>
            <a:spLocks noGrp="1"/>
          </p:cNvSpPr>
          <p:nvPr>
            <p:ph type="body" sz="quarter" idx="15"/>
          </p:nvPr>
        </p:nvSpPr>
        <p:spPr>
          <a:xfrm>
            <a:off x="8328024" y="2700000"/>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3" name="Rectangle 2">
            <a:extLst>
              <a:ext uri="{FF2B5EF4-FFF2-40B4-BE49-F238E27FC236}">
                <a16:creationId xmlns:a16="http://schemas.microsoft.com/office/drawing/2014/main" id="{12902B99-5EC2-21D7-56FD-AE0CDF787719}"/>
              </a:ext>
            </a:extLst>
          </p:cNvPr>
          <p:cNvSpPr/>
          <p:nvPr userDrawn="1"/>
        </p:nvSpPr>
        <p:spPr>
          <a:xfrm>
            <a:off x="0" y="6663189"/>
            <a:ext cx="12192000" cy="19481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970172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QA_Layout2">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C2153-C630-463E-198B-D505C376C11B}"/>
              </a:ext>
            </a:extLst>
          </p:cNvPr>
          <p:cNvSpPr>
            <a:spLocks noGrp="1"/>
          </p:cNvSpPr>
          <p:nvPr>
            <p:ph type="title"/>
          </p:nvPr>
        </p:nvSpPr>
        <p:spPr>
          <a:xfrm>
            <a:off x="515937" y="972000"/>
            <a:ext cx="11160125" cy="720000"/>
          </a:xfrm>
          <a:prstGeom prst="rect">
            <a:avLst/>
          </a:prstGeom>
        </p:spPr>
        <p:txBody>
          <a:bodyPr anchor="t">
            <a:noAutofit/>
          </a:bodyPr>
          <a:lstStyle/>
          <a:p>
            <a:r>
              <a:rPr lang="en-US"/>
              <a:t>Click to edit Master title style</a:t>
            </a:r>
            <a:endParaRPr lang="en-GB"/>
          </a:p>
        </p:txBody>
      </p:sp>
      <p:sp>
        <p:nvSpPr>
          <p:cNvPr id="7" name="Text Placeholder 6">
            <a:extLst>
              <a:ext uri="{FF2B5EF4-FFF2-40B4-BE49-F238E27FC236}">
                <a16:creationId xmlns:a16="http://schemas.microsoft.com/office/drawing/2014/main" id="{6F89889C-9901-0E0D-F464-36DFF409D3DC}"/>
              </a:ext>
            </a:extLst>
          </p:cNvPr>
          <p:cNvSpPr>
            <a:spLocks noGrp="1"/>
          </p:cNvSpPr>
          <p:nvPr>
            <p:ph type="body" sz="quarter" idx="13"/>
          </p:nvPr>
        </p:nvSpPr>
        <p:spPr>
          <a:xfrm>
            <a:off x="515937" y="2700000"/>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9" name="Text Placeholder 8">
            <a:extLst>
              <a:ext uri="{FF2B5EF4-FFF2-40B4-BE49-F238E27FC236}">
                <a16:creationId xmlns:a16="http://schemas.microsoft.com/office/drawing/2014/main" id="{CCCFCD17-96DB-0D59-36B4-CE8615F870FD}"/>
              </a:ext>
            </a:extLst>
          </p:cNvPr>
          <p:cNvSpPr>
            <a:spLocks noGrp="1"/>
          </p:cNvSpPr>
          <p:nvPr>
            <p:ph type="body" sz="quarter" idx="14"/>
          </p:nvPr>
        </p:nvSpPr>
        <p:spPr>
          <a:xfrm>
            <a:off x="4421999" y="2700000"/>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11" name="Text Placeholder 10">
            <a:extLst>
              <a:ext uri="{FF2B5EF4-FFF2-40B4-BE49-F238E27FC236}">
                <a16:creationId xmlns:a16="http://schemas.microsoft.com/office/drawing/2014/main" id="{9E710287-B48B-A4EA-C5C2-D14E30F60EAE}"/>
              </a:ext>
            </a:extLst>
          </p:cNvPr>
          <p:cNvSpPr>
            <a:spLocks noGrp="1"/>
          </p:cNvSpPr>
          <p:nvPr>
            <p:ph type="body" sz="quarter" idx="15"/>
          </p:nvPr>
        </p:nvSpPr>
        <p:spPr>
          <a:xfrm>
            <a:off x="8328024" y="2700000"/>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3" name="Rectangle 2">
            <a:extLst>
              <a:ext uri="{FF2B5EF4-FFF2-40B4-BE49-F238E27FC236}">
                <a16:creationId xmlns:a16="http://schemas.microsoft.com/office/drawing/2014/main" id="{12902B99-5EC2-21D7-56FD-AE0CDF787719}"/>
              </a:ext>
            </a:extLst>
          </p:cNvPr>
          <p:cNvSpPr/>
          <p:nvPr userDrawn="1"/>
        </p:nvSpPr>
        <p:spPr>
          <a:xfrm>
            <a:off x="0" y="6663189"/>
            <a:ext cx="12192000" cy="194811"/>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9407443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_QA_Layout2">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C2153-C630-463E-198B-D505C376C11B}"/>
              </a:ext>
            </a:extLst>
          </p:cNvPr>
          <p:cNvSpPr>
            <a:spLocks noGrp="1"/>
          </p:cNvSpPr>
          <p:nvPr>
            <p:ph type="title"/>
          </p:nvPr>
        </p:nvSpPr>
        <p:spPr>
          <a:xfrm>
            <a:off x="515937" y="972000"/>
            <a:ext cx="11160125" cy="720000"/>
          </a:xfrm>
          <a:prstGeom prst="rect">
            <a:avLst/>
          </a:prstGeom>
        </p:spPr>
        <p:txBody>
          <a:bodyPr anchor="t">
            <a:noAutofit/>
          </a:bodyPr>
          <a:lstStyle/>
          <a:p>
            <a:r>
              <a:rPr lang="en-US"/>
              <a:t>Click to edit Master title style</a:t>
            </a:r>
            <a:endParaRPr lang="en-GB"/>
          </a:p>
        </p:txBody>
      </p:sp>
      <p:sp>
        <p:nvSpPr>
          <p:cNvPr id="7" name="Text Placeholder 6">
            <a:extLst>
              <a:ext uri="{FF2B5EF4-FFF2-40B4-BE49-F238E27FC236}">
                <a16:creationId xmlns:a16="http://schemas.microsoft.com/office/drawing/2014/main" id="{6F89889C-9901-0E0D-F464-36DFF409D3DC}"/>
              </a:ext>
            </a:extLst>
          </p:cNvPr>
          <p:cNvSpPr>
            <a:spLocks noGrp="1"/>
          </p:cNvSpPr>
          <p:nvPr>
            <p:ph type="body" sz="quarter" idx="13"/>
          </p:nvPr>
        </p:nvSpPr>
        <p:spPr>
          <a:xfrm>
            <a:off x="515937" y="2700000"/>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9" name="Text Placeholder 8">
            <a:extLst>
              <a:ext uri="{FF2B5EF4-FFF2-40B4-BE49-F238E27FC236}">
                <a16:creationId xmlns:a16="http://schemas.microsoft.com/office/drawing/2014/main" id="{CCCFCD17-96DB-0D59-36B4-CE8615F870FD}"/>
              </a:ext>
            </a:extLst>
          </p:cNvPr>
          <p:cNvSpPr>
            <a:spLocks noGrp="1"/>
          </p:cNvSpPr>
          <p:nvPr>
            <p:ph type="body" sz="quarter" idx="14"/>
          </p:nvPr>
        </p:nvSpPr>
        <p:spPr>
          <a:xfrm>
            <a:off x="4421999" y="2700000"/>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11" name="Text Placeholder 10">
            <a:extLst>
              <a:ext uri="{FF2B5EF4-FFF2-40B4-BE49-F238E27FC236}">
                <a16:creationId xmlns:a16="http://schemas.microsoft.com/office/drawing/2014/main" id="{9E710287-B48B-A4EA-C5C2-D14E30F60EAE}"/>
              </a:ext>
            </a:extLst>
          </p:cNvPr>
          <p:cNvSpPr>
            <a:spLocks noGrp="1"/>
          </p:cNvSpPr>
          <p:nvPr>
            <p:ph type="body" sz="quarter" idx="15"/>
          </p:nvPr>
        </p:nvSpPr>
        <p:spPr>
          <a:xfrm>
            <a:off x="8328024" y="2700000"/>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3" name="Rectangle 2">
            <a:extLst>
              <a:ext uri="{FF2B5EF4-FFF2-40B4-BE49-F238E27FC236}">
                <a16:creationId xmlns:a16="http://schemas.microsoft.com/office/drawing/2014/main" id="{12902B99-5EC2-21D7-56FD-AE0CDF787719}"/>
              </a:ext>
            </a:extLst>
          </p:cNvPr>
          <p:cNvSpPr/>
          <p:nvPr userDrawn="1"/>
        </p:nvSpPr>
        <p:spPr>
          <a:xfrm>
            <a:off x="0" y="6663189"/>
            <a:ext cx="12192000" cy="194811"/>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5326014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_QA_Layout2">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C2153-C630-463E-198B-D505C376C11B}"/>
              </a:ext>
            </a:extLst>
          </p:cNvPr>
          <p:cNvSpPr>
            <a:spLocks noGrp="1"/>
          </p:cNvSpPr>
          <p:nvPr>
            <p:ph type="title"/>
          </p:nvPr>
        </p:nvSpPr>
        <p:spPr>
          <a:xfrm>
            <a:off x="515937" y="972000"/>
            <a:ext cx="11160125" cy="720000"/>
          </a:xfrm>
          <a:prstGeom prst="rect">
            <a:avLst/>
          </a:prstGeom>
        </p:spPr>
        <p:txBody>
          <a:bodyPr anchor="t">
            <a:noAutofit/>
          </a:bodyPr>
          <a:lstStyle/>
          <a:p>
            <a:r>
              <a:rPr lang="en-US"/>
              <a:t>Click to edit Master title style</a:t>
            </a:r>
            <a:endParaRPr lang="en-GB"/>
          </a:p>
        </p:txBody>
      </p:sp>
      <p:sp>
        <p:nvSpPr>
          <p:cNvPr id="7" name="Text Placeholder 6">
            <a:extLst>
              <a:ext uri="{FF2B5EF4-FFF2-40B4-BE49-F238E27FC236}">
                <a16:creationId xmlns:a16="http://schemas.microsoft.com/office/drawing/2014/main" id="{6F89889C-9901-0E0D-F464-36DFF409D3DC}"/>
              </a:ext>
            </a:extLst>
          </p:cNvPr>
          <p:cNvSpPr>
            <a:spLocks noGrp="1"/>
          </p:cNvSpPr>
          <p:nvPr>
            <p:ph type="body" sz="quarter" idx="13"/>
          </p:nvPr>
        </p:nvSpPr>
        <p:spPr>
          <a:xfrm>
            <a:off x="515937" y="2700000"/>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9" name="Text Placeholder 8">
            <a:extLst>
              <a:ext uri="{FF2B5EF4-FFF2-40B4-BE49-F238E27FC236}">
                <a16:creationId xmlns:a16="http://schemas.microsoft.com/office/drawing/2014/main" id="{CCCFCD17-96DB-0D59-36B4-CE8615F870FD}"/>
              </a:ext>
            </a:extLst>
          </p:cNvPr>
          <p:cNvSpPr>
            <a:spLocks noGrp="1"/>
          </p:cNvSpPr>
          <p:nvPr>
            <p:ph type="body" sz="quarter" idx="14"/>
          </p:nvPr>
        </p:nvSpPr>
        <p:spPr>
          <a:xfrm>
            <a:off x="4421999" y="2700000"/>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11" name="Text Placeholder 10">
            <a:extLst>
              <a:ext uri="{FF2B5EF4-FFF2-40B4-BE49-F238E27FC236}">
                <a16:creationId xmlns:a16="http://schemas.microsoft.com/office/drawing/2014/main" id="{9E710287-B48B-A4EA-C5C2-D14E30F60EAE}"/>
              </a:ext>
            </a:extLst>
          </p:cNvPr>
          <p:cNvSpPr>
            <a:spLocks noGrp="1"/>
          </p:cNvSpPr>
          <p:nvPr>
            <p:ph type="body" sz="quarter" idx="15"/>
          </p:nvPr>
        </p:nvSpPr>
        <p:spPr>
          <a:xfrm>
            <a:off x="8328024" y="2700000"/>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3" name="Rectangle 2">
            <a:extLst>
              <a:ext uri="{FF2B5EF4-FFF2-40B4-BE49-F238E27FC236}">
                <a16:creationId xmlns:a16="http://schemas.microsoft.com/office/drawing/2014/main" id="{12902B99-5EC2-21D7-56FD-AE0CDF787719}"/>
              </a:ext>
            </a:extLst>
          </p:cNvPr>
          <p:cNvSpPr/>
          <p:nvPr userDrawn="1"/>
        </p:nvSpPr>
        <p:spPr>
          <a:xfrm>
            <a:off x="0" y="6663189"/>
            <a:ext cx="12192000" cy="194811"/>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1657543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QA_DivBlueOut">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8" y="2883158"/>
            <a:ext cx="7272337" cy="1166327"/>
          </a:xfrm>
          <a:prstGeom prst="rect">
            <a:avLst/>
          </a:prstGeom>
          <a:ln>
            <a:noFill/>
          </a:ln>
        </p:spPr>
        <p:txBody>
          <a:bodyPr lIns="0" rIns="0" anchor="ctr"/>
          <a:lstStyle>
            <a:lvl1pPr algn="l">
              <a:defRPr sz="3600">
                <a:solidFill>
                  <a:schemeClr val="bg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4460033"/>
            <a:ext cx="7272336" cy="1885205"/>
          </a:xfrm>
          <a:prstGeom prst="rect">
            <a:avLst/>
          </a:prstGeom>
          <a:ln>
            <a:noFill/>
          </a:ln>
        </p:spPr>
        <p:txBody>
          <a:bodyPr lIns="0" rIns="0" anchor="t"/>
          <a:lstStyle>
            <a:lvl1pPr marL="0" indent="0" algn="l">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1064837403"/>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QA_Layout3">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7" name="Text Placeholder 8">
            <a:extLst>
              <a:ext uri="{FF2B5EF4-FFF2-40B4-BE49-F238E27FC236}">
                <a16:creationId xmlns:a16="http://schemas.microsoft.com/office/drawing/2014/main" id="{455068E8-9BCA-EBED-805D-2D484452399E}"/>
              </a:ext>
            </a:extLst>
          </p:cNvPr>
          <p:cNvSpPr>
            <a:spLocks noGrp="1"/>
          </p:cNvSpPr>
          <p:nvPr>
            <p:ph type="body" sz="quarter" idx="11"/>
          </p:nvPr>
        </p:nvSpPr>
        <p:spPr>
          <a:xfrm>
            <a:off x="3392684"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8" name="Text Placeholder 8">
            <a:extLst>
              <a:ext uri="{FF2B5EF4-FFF2-40B4-BE49-F238E27FC236}">
                <a16:creationId xmlns:a16="http://schemas.microsoft.com/office/drawing/2014/main" id="{77F7E130-A4BD-FAC6-408D-93D795929E5E}"/>
              </a:ext>
            </a:extLst>
          </p:cNvPr>
          <p:cNvSpPr>
            <a:spLocks noGrp="1"/>
          </p:cNvSpPr>
          <p:nvPr>
            <p:ph type="body" sz="quarter" idx="12"/>
          </p:nvPr>
        </p:nvSpPr>
        <p:spPr>
          <a:xfrm>
            <a:off x="6269430"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8">
            <a:extLst>
              <a:ext uri="{FF2B5EF4-FFF2-40B4-BE49-F238E27FC236}">
                <a16:creationId xmlns:a16="http://schemas.microsoft.com/office/drawing/2014/main" id="{A43F7F7C-D774-C672-538A-5AD8FC8E298B}"/>
              </a:ext>
            </a:extLst>
          </p:cNvPr>
          <p:cNvSpPr>
            <a:spLocks noGrp="1"/>
          </p:cNvSpPr>
          <p:nvPr>
            <p:ph type="body" sz="quarter" idx="13"/>
          </p:nvPr>
        </p:nvSpPr>
        <p:spPr>
          <a:xfrm>
            <a:off x="9146176"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4" name="Title 1">
            <a:extLst>
              <a:ext uri="{FF2B5EF4-FFF2-40B4-BE49-F238E27FC236}">
                <a16:creationId xmlns:a16="http://schemas.microsoft.com/office/drawing/2014/main" id="{DBE49E79-444B-5BFE-2CC5-3BCBDB7FC294}"/>
              </a:ext>
            </a:extLst>
          </p:cNvPr>
          <p:cNvSpPr>
            <a:spLocks noGrp="1"/>
          </p:cNvSpPr>
          <p:nvPr>
            <p:ph type="ctrTitle"/>
          </p:nvPr>
        </p:nvSpPr>
        <p:spPr>
          <a:xfrm>
            <a:off x="515939" y="972000"/>
            <a:ext cx="11160122"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5" name="Subtitle 2">
            <a:extLst>
              <a:ext uri="{FF2B5EF4-FFF2-40B4-BE49-F238E27FC236}">
                <a16:creationId xmlns:a16="http://schemas.microsoft.com/office/drawing/2014/main" id="{32E64040-5828-D1C4-024E-776A7E04C9BF}"/>
              </a:ext>
            </a:extLst>
          </p:cNvPr>
          <p:cNvSpPr>
            <a:spLocks noGrp="1"/>
          </p:cNvSpPr>
          <p:nvPr>
            <p:ph type="subTitle" idx="1"/>
          </p:nvPr>
        </p:nvSpPr>
        <p:spPr>
          <a:xfrm>
            <a:off x="515937" y="1799186"/>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2" name="Rectangle 1">
            <a:extLst>
              <a:ext uri="{FF2B5EF4-FFF2-40B4-BE49-F238E27FC236}">
                <a16:creationId xmlns:a16="http://schemas.microsoft.com/office/drawing/2014/main" id="{2C782DDA-73CD-23FC-931E-1750740B2B12}"/>
              </a:ext>
            </a:extLst>
          </p:cNvPr>
          <p:cNvSpPr/>
          <p:nvPr userDrawn="1"/>
        </p:nvSpPr>
        <p:spPr>
          <a:xfrm>
            <a:off x="0" y="6663189"/>
            <a:ext cx="12192000" cy="194811"/>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165326577"/>
      </p:ext>
    </p:extLst>
  </p:cSld>
  <p:clrMapOvr>
    <a:masterClrMapping/>
  </p:clrMapOvr>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QA_Layout3">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7" name="Text Placeholder 8">
            <a:extLst>
              <a:ext uri="{FF2B5EF4-FFF2-40B4-BE49-F238E27FC236}">
                <a16:creationId xmlns:a16="http://schemas.microsoft.com/office/drawing/2014/main" id="{455068E8-9BCA-EBED-805D-2D484452399E}"/>
              </a:ext>
            </a:extLst>
          </p:cNvPr>
          <p:cNvSpPr>
            <a:spLocks noGrp="1"/>
          </p:cNvSpPr>
          <p:nvPr>
            <p:ph type="body" sz="quarter" idx="11"/>
          </p:nvPr>
        </p:nvSpPr>
        <p:spPr>
          <a:xfrm>
            <a:off x="3392684"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8" name="Text Placeholder 8">
            <a:extLst>
              <a:ext uri="{FF2B5EF4-FFF2-40B4-BE49-F238E27FC236}">
                <a16:creationId xmlns:a16="http://schemas.microsoft.com/office/drawing/2014/main" id="{77F7E130-A4BD-FAC6-408D-93D795929E5E}"/>
              </a:ext>
            </a:extLst>
          </p:cNvPr>
          <p:cNvSpPr>
            <a:spLocks noGrp="1"/>
          </p:cNvSpPr>
          <p:nvPr>
            <p:ph type="body" sz="quarter" idx="12"/>
          </p:nvPr>
        </p:nvSpPr>
        <p:spPr>
          <a:xfrm>
            <a:off x="6269430"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8">
            <a:extLst>
              <a:ext uri="{FF2B5EF4-FFF2-40B4-BE49-F238E27FC236}">
                <a16:creationId xmlns:a16="http://schemas.microsoft.com/office/drawing/2014/main" id="{A43F7F7C-D774-C672-538A-5AD8FC8E298B}"/>
              </a:ext>
            </a:extLst>
          </p:cNvPr>
          <p:cNvSpPr>
            <a:spLocks noGrp="1"/>
          </p:cNvSpPr>
          <p:nvPr>
            <p:ph type="body" sz="quarter" idx="13"/>
          </p:nvPr>
        </p:nvSpPr>
        <p:spPr>
          <a:xfrm>
            <a:off x="9146176"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4" name="Title 1">
            <a:extLst>
              <a:ext uri="{FF2B5EF4-FFF2-40B4-BE49-F238E27FC236}">
                <a16:creationId xmlns:a16="http://schemas.microsoft.com/office/drawing/2014/main" id="{DBE49E79-444B-5BFE-2CC5-3BCBDB7FC294}"/>
              </a:ext>
            </a:extLst>
          </p:cNvPr>
          <p:cNvSpPr>
            <a:spLocks noGrp="1"/>
          </p:cNvSpPr>
          <p:nvPr>
            <p:ph type="ctrTitle"/>
          </p:nvPr>
        </p:nvSpPr>
        <p:spPr>
          <a:xfrm>
            <a:off x="515939" y="972000"/>
            <a:ext cx="11160122"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5" name="Subtitle 2">
            <a:extLst>
              <a:ext uri="{FF2B5EF4-FFF2-40B4-BE49-F238E27FC236}">
                <a16:creationId xmlns:a16="http://schemas.microsoft.com/office/drawing/2014/main" id="{32E64040-5828-D1C4-024E-776A7E04C9BF}"/>
              </a:ext>
            </a:extLst>
          </p:cNvPr>
          <p:cNvSpPr>
            <a:spLocks noGrp="1"/>
          </p:cNvSpPr>
          <p:nvPr>
            <p:ph type="subTitle" idx="1"/>
          </p:nvPr>
        </p:nvSpPr>
        <p:spPr>
          <a:xfrm>
            <a:off x="515937" y="1799186"/>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2" name="Rectangle 1">
            <a:extLst>
              <a:ext uri="{FF2B5EF4-FFF2-40B4-BE49-F238E27FC236}">
                <a16:creationId xmlns:a16="http://schemas.microsoft.com/office/drawing/2014/main" id="{2C782DDA-73CD-23FC-931E-1750740B2B12}"/>
              </a:ext>
            </a:extLst>
          </p:cNvPr>
          <p:cNvSpPr/>
          <p:nvPr userDrawn="1"/>
        </p:nvSpPr>
        <p:spPr>
          <a:xfrm>
            <a:off x="0" y="6663189"/>
            <a:ext cx="12192000" cy="194811"/>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655615405"/>
      </p:ext>
    </p:extLst>
  </p:cSld>
  <p:clrMapOvr>
    <a:masterClrMapping/>
  </p:clrMapOvr>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QA_Layout3">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7" name="Text Placeholder 8">
            <a:extLst>
              <a:ext uri="{FF2B5EF4-FFF2-40B4-BE49-F238E27FC236}">
                <a16:creationId xmlns:a16="http://schemas.microsoft.com/office/drawing/2014/main" id="{455068E8-9BCA-EBED-805D-2D484452399E}"/>
              </a:ext>
            </a:extLst>
          </p:cNvPr>
          <p:cNvSpPr>
            <a:spLocks noGrp="1"/>
          </p:cNvSpPr>
          <p:nvPr>
            <p:ph type="body" sz="quarter" idx="11"/>
          </p:nvPr>
        </p:nvSpPr>
        <p:spPr>
          <a:xfrm>
            <a:off x="3392684"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8" name="Text Placeholder 8">
            <a:extLst>
              <a:ext uri="{FF2B5EF4-FFF2-40B4-BE49-F238E27FC236}">
                <a16:creationId xmlns:a16="http://schemas.microsoft.com/office/drawing/2014/main" id="{77F7E130-A4BD-FAC6-408D-93D795929E5E}"/>
              </a:ext>
            </a:extLst>
          </p:cNvPr>
          <p:cNvSpPr>
            <a:spLocks noGrp="1"/>
          </p:cNvSpPr>
          <p:nvPr>
            <p:ph type="body" sz="quarter" idx="12"/>
          </p:nvPr>
        </p:nvSpPr>
        <p:spPr>
          <a:xfrm>
            <a:off x="6269430"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8">
            <a:extLst>
              <a:ext uri="{FF2B5EF4-FFF2-40B4-BE49-F238E27FC236}">
                <a16:creationId xmlns:a16="http://schemas.microsoft.com/office/drawing/2014/main" id="{A43F7F7C-D774-C672-538A-5AD8FC8E298B}"/>
              </a:ext>
            </a:extLst>
          </p:cNvPr>
          <p:cNvSpPr>
            <a:spLocks noGrp="1"/>
          </p:cNvSpPr>
          <p:nvPr>
            <p:ph type="body" sz="quarter" idx="13"/>
          </p:nvPr>
        </p:nvSpPr>
        <p:spPr>
          <a:xfrm>
            <a:off x="9146176"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4" name="Title 1">
            <a:extLst>
              <a:ext uri="{FF2B5EF4-FFF2-40B4-BE49-F238E27FC236}">
                <a16:creationId xmlns:a16="http://schemas.microsoft.com/office/drawing/2014/main" id="{DBE49E79-444B-5BFE-2CC5-3BCBDB7FC294}"/>
              </a:ext>
            </a:extLst>
          </p:cNvPr>
          <p:cNvSpPr>
            <a:spLocks noGrp="1"/>
          </p:cNvSpPr>
          <p:nvPr>
            <p:ph type="ctrTitle"/>
          </p:nvPr>
        </p:nvSpPr>
        <p:spPr>
          <a:xfrm>
            <a:off x="515939" y="972000"/>
            <a:ext cx="11160122"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5" name="Subtitle 2">
            <a:extLst>
              <a:ext uri="{FF2B5EF4-FFF2-40B4-BE49-F238E27FC236}">
                <a16:creationId xmlns:a16="http://schemas.microsoft.com/office/drawing/2014/main" id="{32E64040-5828-D1C4-024E-776A7E04C9BF}"/>
              </a:ext>
            </a:extLst>
          </p:cNvPr>
          <p:cNvSpPr>
            <a:spLocks noGrp="1"/>
          </p:cNvSpPr>
          <p:nvPr>
            <p:ph type="subTitle" idx="1"/>
          </p:nvPr>
        </p:nvSpPr>
        <p:spPr>
          <a:xfrm>
            <a:off x="515937" y="1799186"/>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2" name="Rectangle 1">
            <a:extLst>
              <a:ext uri="{FF2B5EF4-FFF2-40B4-BE49-F238E27FC236}">
                <a16:creationId xmlns:a16="http://schemas.microsoft.com/office/drawing/2014/main" id="{2C782DDA-73CD-23FC-931E-1750740B2B12}"/>
              </a:ext>
            </a:extLst>
          </p:cNvPr>
          <p:cNvSpPr/>
          <p:nvPr userDrawn="1"/>
        </p:nvSpPr>
        <p:spPr>
          <a:xfrm>
            <a:off x="0" y="6663189"/>
            <a:ext cx="12192000" cy="19481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411333582"/>
      </p:ext>
    </p:extLst>
  </p:cSld>
  <p:clrMapOvr>
    <a:masterClrMapping/>
  </p:clrMapOvr>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3_QA_Layout3">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7" name="Text Placeholder 8">
            <a:extLst>
              <a:ext uri="{FF2B5EF4-FFF2-40B4-BE49-F238E27FC236}">
                <a16:creationId xmlns:a16="http://schemas.microsoft.com/office/drawing/2014/main" id="{455068E8-9BCA-EBED-805D-2D484452399E}"/>
              </a:ext>
            </a:extLst>
          </p:cNvPr>
          <p:cNvSpPr>
            <a:spLocks noGrp="1"/>
          </p:cNvSpPr>
          <p:nvPr>
            <p:ph type="body" sz="quarter" idx="11"/>
          </p:nvPr>
        </p:nvSpPr>
        <p:spPr>
          <a:xfrm>
            <a:off x="3392684"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8" name="Text Placeholder 8">
            <a:extLst>
              <a:ext uri="{FF2B5EF4-FFF2-40B4-BE49-F238E27FC236}">
                <a16:creationId xmlns:a16="http://schemas.microsoft.com/office/drawing/2014/main" id="{77F7E130-A4BD-FAC6-408D-93D795929E5E}"/>
              </a:ext>
            </a:extLst>
          </p:cNvPr>
          <p:cNvSpPr>
            <a:spLocks noGrp="1"/>
          </p:cNvSpPr>
          <p:nvPr>
            <p:ph type="body" sz="quarter" idx="12"/>
          </p:nvPr>
        </p:nvSpPr>
        <p:spPr>
          <a:xfrm>
            <a:off x="6269430"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8">
            <a:extLst>
              <a:ext uri="{FF2B5EF4-FFF2-40B4-BE49-F238E27FC236}">
                <a16:creationId xmlns:a16="http://schemas.microsoft.com/office/drawing/2014/main" id="{A43F7F7C-D774-C672-538A-5AD8FC8E298B}"/>
              </a:ext>
            </a:extLst>
          </p:cNvPr>
          <p:cNvSpPr>
            <a:spLocks noGrp="1"/>
          </p:cNvSpPr>
          <p:nvPr>
            <p:ph type="body" sz="quarter" idx="13"/>
          </p:nvPr>
        </p:nvSpPr>
        <p:spPr>
          <a:xfrm>
            <a:off x="9146176"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4" name="Title 1">
            <a:extLst>
              <a:ext uri="{FF2B5EF4-FFF2-40B4-BE49-F238E27FC236}">
                <a16:creationId xmlns:a16="http://schemas.microsoft.com/office/drawing/2014/main" id="{DBE49E79-444B-5BFE-2CC5-3BCBDB7FC294}"/>
              </a:ext>
            </a:extLst>
          </p:cNvPr>
          <p:cNvSpPr>
            <a:spLocks noGrp="1"/>
          </p:cNvSpPr>
          <p:nvPr>
            <p:ph type="ctrTitle"/>
          </p:nvPr>
        </p:nvSpPr>
        <p:spPr>
          <a:xfrm>
            <a:off x="515939" y="972000"/>
            <a:ext cx="11160122"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5" name="Subtitle 2">
            <a:extLst>
              <a:ext uri="{FF2B5EF4-FFF2-40B4-BE49-F238E27FC236}">
                <a16:creationId xmlns:a16="http://schemas.microsoft.com/office/drawing/2014/main" id="{32E64040-5828-D1C4-024E-776A7E04C9BF}"/>
              </a:ext>
            </a:extLst>
          </p:cNvPr>
          <p:cNvSpPr>
            <a:spLocks noGrp="1"/>
          </p:cNvSpPr>
          <p:nvPr>
            <p:ph type="subTitle" idx="1"/>
          </p:nvPr>
        </p:nvSpPr>
        <p:spPr>
          <a:xfrm>
            <a:off x="515937" y="1799186"/>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2" name="Rectangle 1">
            <a:extLst>
              <a:ext uri="{FF2B5EF4-FFF2-40B4-BE49-F238E27FC236}">
                <a16:creationId xmlns:a16="http://schemas.microsoft.com/office/drawing/2014/main" id="{2C782DDA-73CD-23FC-931E-1750740B2B12}"/>
              </a:ext>
            </a:extLst>
          </p:cNvPr>
          <p:cNvSpPr/>
          <p:nvPr userDrawn="1"/>
        </p:nvSpPr>
        <p:spPr>
          <a:xfrm>
            <a:off x="0" y="6663189"/>
            <a:ext cx="12192000" cy="194811"/>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607268592"/>
      </p:ext>
    </p:extLst>
  </p:cSld>
  <p:clrMapOvr>
    <a:masterClrMapping/>
  </p:clrMapOvr>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_QA_Layout3">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7" name="Text Placeholder 8">
            <a:extLst>
              <a:ext uri="{FF2B5EF4-FFF2-40B4-BE49-F238E27FC236}">
                <a16:creationId xmlns:a16="http://schemas.microsoft.com/office/drawing/2014/main" id="{455068E8-9BCA-EBED-805D-2D484452399E}"/>
              </a:ext>
            </a:extLst>
          </p:cNvPr>
          <p:cNvSpPr>
            <a:spLocks noGrp="1"/>
          </p:cNvSpPr>
          <p:nvPr>
            <p:ph type="body" sz="quarter" idx="11"/>
          </p:nvPr>
        </p:nvSpPr>
        <p:spPr>
          <a:xfrm>
            <a:off x="3392684"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8" name="Text Placeholder 8">
            <a:extLst>
              <a:ext uri="{FF2B5EF4-FFF2-40B4-BE49-F238E27FC236}">
                <a16:creationId xmlns:a16="http://schemas.microsoft.com/office/drawing/2014/main" id="{77F7E130-A4BD-FAC6-408D-93D795929E5E}"/>
              </a:ext>
            </a:extLst>
          </p:cNvPr>
          <p:cNvSpPr>
            <a:spLocks noGrp="1"/>
          </p:cNvSpPr>
          <p:nvPr>
            <p:ph type="body" sz="quarter" idx="12"/>
          </p:nvPr>
        </p:nvSpPr>
        <p:spPr>
          <a:xfrm>
            <a:off x="6269430"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8">
            <a:extLst>
              <a:ext uri="{FF2B5EF4-FFF2-40B4-BE49-F238E27FC236}">
                <a16:creationId xmlns:a16="http://schemas.microsoft.com/office/drawing/2014/main" id="{A43F7F7C-D774-C672-538A-5AD8FC8E298B}"/>
              </a:ext>
            </a:extLst>
          </p:cNvPr>
          <p:cNvSpPr>
            <a:spLocks noGrp="1"/>
          </p:cNvSpPr>
          <p:nvPr>
            <p:ph type="body" sz="quarter" idx="13"/>
          </p:nvPr>
        </p:nvSpPr>
        <p:spPr>
          <a:xfrm>
            <a:off x="9146176"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4" name="Title 1">
            <a:extLst>
              <a:ext uri="{FF2B5EF4-FFF2-40B4-BE49-F238E27FC236}">
                <a16:creationId xmlns:a16="http://schemas.microsoft.com/office/drawing/2014/main" id="{DBE49E79-444B-5BFE-2CC5-3BCBDB7FC294}"/>
              </a:ext>
            </a:extLst>
          </p:cNvPr>
          <p:cNvSpPr>
            <a:spLocks noGrp="1"/>
          </p:cNvSpPr>
          <p:nvPr>
            <p:ph type="ctrTitle"/>
          </p:nvPr>
        </p:nvSpPr>
        <p:spPr>
          <a:xfrm>
            <a:off x="515939" y="972000"/>
            <a:ext cx="11160122"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5" name="Subtitle 2">
            <a:extLst>
              <a:ext uri="{FF2B5EF4-FFF2-40B4-BE49-F238E27FC236}">
                <a16:creationId xmlns:a16="http://schemas.microsoft.com/office/drawing/2014/main" id="{32E64040-5828-D1C4-024E-776A7E04C9BF}"/>
              </a:ext>
            </a:extLst>
          </p:cNvPr>
          <p:cNvSpPr>
            <a:spLocks noGrp="1"/>
          </p:cNvSpPr>
          <p:nvPr>
            <p:ph type="subTitle" idx="1"/>
          </p:nvPr>
        </p:nvSpPr>
        <p:spPr>
          <a:xfrm>
            <a:off x="515937" y="1799186"/>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2" name="Rectangle 1">
            <a:extLst>
              <a:ext uri="{FF2B5EF4-FFF2-40B4-BE49-F238E27FC236}">
                <a16:creationId xmlns:a16="http://schemas.microsoft.com/office/drawing/2014/main" id="{2C782DDA-73CD-23FC-931E-1750740B2B12}"/>
              </a:ext>
            </a:extLst>
          </p:cNvPr>
          <p:cNvSpPr/>
          <p:nvPr userDrawn="1"/>
        </p:nvSpPr>
        <p:spPr>
          <a:xfrm>
            <a:off x="0" y="6663189"/>
            <a:ext cx="12192000" cy="194811"/>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947650067"/>
      </p:ext>
    </p:extLst>
  </p:cSld>
  <p:clrMapOvr>
    <a:masterClrMapping/>
  </p:clrMapOvr>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_QA_Layout3">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7" name="Text Placeholder 8">
            <a:extLst>
              <a:ext uri="{FF2B5EF4-FFF2-40B4-BE49-F238E27FC236}">
                <a16:creationId xmlns:a16="http://schemas.microsoft.com/office/drawing/2014/main" id="{455068E8-9BCA-EBED-805D-2D484452399E}"/>
              </a:ext>
            </a:extLst>
          </p:cNvPr>
          <p:cNvSpPr>
            <a:spLocks noGrp="1"/>
          </p:cNvSpPr>
          <p:nvPr>
            <p:ph type="body" sz="quarter" idx="11"/>
          </p:nvPr>
        </p:nvSpPr>
        <p:spPr>
          <a:xfrm>
            <a:off x="3392684"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8" name="Text Placeholder 8">
            <a:extLst>
              <a:ext uri="{FF2B5EF4-FFF2-40B4-BE49-F238E27FC236}">
                <a16:creationId xmlns:a16="http://schemas.microsoft.com/office/drawing/2014/main" id="{77F7E130-A4BD-FAC6-408D-93D795929E5E}"/>
              </a:ext>
            </a:extLst>
          </p:cNvPr>
          <p:cNvSpPr>
            <a:spLocks noGrp="1"/>
          </p:cNvSpPr>
          <p:nvPr>
            <p:ph type="body" sz="quarter" idx="12"/>
          </p:nvPr>
        </p:nvSpPr>
        <p:spPr>
          <a:xfrm>
            <a:off x="6269430"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8">
            <a:extLst>
              <a:ext uri="{FF2B5EF4-FFF2-40B4-BE49-F238E27FC236}">
                <a16:creationId xmlns:a16="http://schemas.microsoft.com/office/drawing/2014/main" id="{A43F7F7C-D774-C672-538A-5AD8FC8E298B}"/>
              </a:ext>
            </a:extLst>
          </p:cNvPr>
          <p:cNvSpPr>
            <a:spLocks noGrp="1"/>
          </p:cNvSpPr>
          <p:nvPr>
            <p:ph type="body" sz="quarter" idx="13"/>
          </p:nvPr>
        </p:nvSpPr>
        <p:spPr>
          <a:xfrm>
            <a:off x="9146176" y="3419999"/>
            <a:ext cx="2520000" cy="2888726"/>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4" name="Title 1">
            <a:extLst>
              <a:ext uri="{FF2B5EF4-FFF2-40B4-BE49-F238E27FC236}">
                <a16:creationId xmlns:a16="http://schemas.microsoft.com/office/drawing/2014/main" id="{DBE49E79-444B-5BFE-2CC5-3BCBDB7FC294}"/>
              </a:ext>
            </a:extLst>
          </p:cNvPr>
          <p:cNvSpPr>
            <a:spLocks noGrp="1"/>
          </p:cNvSpPr>
          <p:nvPr>
            <p:ph type="ctrTitle"/>
          </p:nvPr>
        </p:nvSpPr>
        <p:spPr>
          <a:xfrm>
            <a:off x="515939" y="972000"/>
            <a:ext cx="11160122"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5" name="Subtitle 2">
            <a:extLst>
              <a:ext uri="{FF2B5EF4-FFF2-40B4-BE49-F238E27FC236}">
                <a16:creationId xmlns:a16="http://schemas.microsoft.com/office/drawing/2014/main" id="{32E64040-5828-D1C4-024E-776A7E04C9BF}"/>
              </a:ext>
            </a:extLst>
          </p:cNvPr>
          <p:cNvSpPr>
            <a:spLocks noGrp="1"/>
          </p:cNvSpPr>
          <p:nvPr>
            <p:ph type="subTitle" idx="1"/>
          </p:nvPr>
        </p:nvSpPr>
        <p:spPr>
          <a:xfrm>
            <a:off x="515937" y="1799186"/>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2" name="Rectangle 1">
            <a:extLst>
              <a:ext uri="{FF2B5EF4-FFF2-40B4-BE49-F238E27FC236}">
                <a16:creationId xmlns:a16="http://schemas.microsoft.com/office/drawing/2014/main" id="{2C782DDA-73CD-23FC-931E-1750740B2B12}"/>
              </a:ext>
            </a:extLst>
          </p:cNvPr>
          <p:cNvSpPr/>
          <p:nvPr userDrawn="1"/>
        </p:nvSpPr>
        <p:spPr>
          <a:xfrm>
            <a:off x="0" y="6663189"/>
            <a:ext cx="12192000" cy="194811"/>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720183382"/>
      </p:ext>
    </p:extLst>
  </p:cSld>
  <p:clrMapOvr>
    <a:masterClrMapping/>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QA_Layout4_photo">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8" y="972000"/>
            <a:ext cx="7272337"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1800000"/>
            <a:ext cx="7272336"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Text Placeholder 6">
            <a:extLst>
              <a:ext uri="{FF2B5EF4-FFF2-40B4-BE49-F238E27FC236}">
                <a16:creationId xmlns:a16="http://schemas.microsoft.com/office/drawing/2014/main" id="{EF62F938-B3EB-FFBA-C3D3-C22BB8010F60}"/>
              </a:ext>
            </a:extLst>
          </p:cNvPr>
          <p:cNvSpPr>
            <a:spLocks noGrp="1"/>
          </p:cNvSpPr>
          <p:nvPr>
            <p:ph type="body" sz="quarter" idx="13"/>
          </p:nvPr>
        </p:nvSpPr>
        <p:spPr>
          <a:xfrm>
            <a:off x="515938" y="2699999"/>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5" name="Text Placeholder 8">
            <a:extLst>
              <a:ext uri="{FF2B5EF4-FFF2-40B4-BE49-F238E27FC236}">
                <a16:creationId xmlns:a16="http://schemas.microsoft.com/office/drawing/2014/main" id="{08822CA7-F31C-E1EC-01A7-F09E797ACFCE}"/>
              </a:ext>
            </a:extLst>
          </p:cNvPr>
          <p:cNvSpPr>
            <a:spLocks noGrp="1"/>
          </p:cNvSpPr>
          <p:nvPr>
            <p:ph type="body" sz="quarter" idx="14"/>
          </p:nvPr>
        </p:nvSpPr>
        <p:spPr>
          <a:xfrm>
            <a:off x="4422000" y="2700000"/>
            <a:ext cx="3348000" cy="2492667"/>
          </a:xfrm>
          <a:prstGeom prst="rect">
            <a:avLst/>
          </a:prstGeom>
        </p:spPr>
        <p:txBody>
          <a:bodyPr>
            <a:noAutofit/>
          </a:bodyPr>
          <a:lstStyle>
            <a:lvl1pPr marL="0" indent="0">
              <a:buNone/>
              <a:defRPr sz="1400"/>
            </a:lvl1pPr>
          </a:lstStyle>
          <a:p>
            <a:pPr lvl="0"/>
            <a:r>
              <a:rPr lang="en-US"/>
              <a:t>Click to edit Master text styles</a:t>
            </a:r>
          </a:p>
        </p:txBody>
      </p:sp>
      <p:sp>
        <p:nvSpPr>
          <p:cNvPr id="6" name="Picture Placeholder 3">
            <a:extLst>
              <a:ext uri="{FF2B5EF4-FFF2-40B4-BE49-F238E27FC236}">
                <a16:creationId xmlns:a16="http://schemas.microsoft.com/office/drawing/2014/main" id="{A3B6E3E1-8294-B016-8C7B-A787BB78E761}"/>
              </a:ext>
            </a:extLst>
          </p:cNvPr>
          <p:cNvSpPr>
            <a:spLocks noGrp="1"/>
          </p:cNvSpPr>
          <p:nvPr>
            <p:ph type="pic" sz="quarter" idx="15"/>
          </p:nvPr>
        </p:nvSpPr>
        <p:spPr>
          <a:xfrm>
            <a:off x="8328025" y="522000"/>
            <a:ext cx="3863975" cy="6141189"/>
          </a:xfrm>
          <a:prstGeom prst="rect">
            <a:avLst/>
          </a:prstGeom>
        </p:spPr>
        <p:txBody>
          <a:bodyPr/>
          <a:lstStyle/>
          <a:p>
            <a:r>
              <a:rPr lang="en-US"/>
              <a:t>Click icon to add picture</a:t>
            </a:r>
            <a:endParaRPr lang="en-GB"/>
          </a:p>
        </p:txBody>
      </p:sp>
      <p:sp>
        <p:nvSpPr>
          <p:cNvPr id="7" name="Rectangle 6">
            <a:extLst>
              <a:ext uri="{FF2B5EF4-FFF2-40B4-BE49-F238E27FC236}">
                <a16:creationId xmlns:a16="http://schemas.microsoft.com/office/drawing/2014/main" id="{853F59ED-1183-27E2-2534-40888C441ECA}"/>
              </a:ext>
            </a:extLst>
          </p:cNvPr>
          <p:cNvSpPr/>
          <p:nvPr userDrawn="1"/>
        </p:nvSpPr>
        <p:spPr>
          <a:xfrm>
            <a:off x="0" y="6663189"/>
            <a:ext cx="12192000" cy="194811"/>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903632267"/>
      </p:ext>
    </p:extLst>
  </p:cSld>
  <p:clrMapOvr>
    <a:masterClrMapping/>
  </p:clrMapOvr>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QA_Layout4_photo">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8" y="972000"/>
            <a:ext cx="7272337"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1800000"/>
            <a:ext cx="7272336"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Text Placeholder 6">
            <a:extLst>
              <a:ext uri="{FF2B5EF4-FFF2-40B4-BE49-F238E27FC236}">
                <a16:creationId xmlns:a16="http://schemas.microsoft.com/office/drawing/2014/main" id="{EF62F938-B3EB-FFBA-C3D3-C22BB8010F60}"/>
              </a:ext>
            </a:extLst>
          </p:cNvPr>
          <p:cNvSpPr>
            <a:spLocks noGrp="1"/>
          </p:cNvSpPr>
          <p:nvPr>
            <p:ph type="body" sz="quarter" idx="13"/>
          </p:nvPr>
        </p:nvSpPr>
        <p:spPr>
          <a:xfrm>
            <a:off x="515938" y="2699999"/>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5" name="Text Placeholder 8">
            <a:extLst>
              <a:ext uri="{FF2B5EF4-FFF2-40B4-BE49-F238E27FC236}">
                <a16:creationId xmlns:a16="http://schemas.microsoft.com/office/drawing/2014/main" id="{08822CA7-F31C-E1EC-01A7-F09E797ACFCE}"/>
              </a:ext>
            </a:extLst>
          </p:cNvPr>
          <p:cNvSpPr>
            <a:spLocks noGrp="1"/>
          </p:cNvSpPr>
          <p:nvPr>
            <p:ph type="body" sz="quarter" idx="14"/>
          </p:nvPr>
        </p:nvSpPr>
        <p:spPr>
          <a:xfrm>
            <a:off x="4422000" y="2700000"/>
            <a:ext cx="3348000" cy="2492667"/>
          </a:xfrm>
          <a:prstGeom prst="rect">
            <a:avLst/>
          </a:prstGeom>
        </p:spPr>
        <p:txBody>
          <a:bodyPr>
            <a:noAutofit/>
          </a:bodyPr>
          <a:lstStyle>
            <a:lvl1pPr marL="0" indent="0">
              <a:buNone/>
              <a:defRPr sz="1400"/>
            </a:lvl1pPr>
          </a:lstStyle>
          <a:p>
            <a:pPr lvl="0"/>
            <a:r>
              <a:rPr lang="en-US"/>
              <a:t>Click to edit Master text styles</a:t>
            </a:r>
          </a:p>
        </p:txBody>
      </p:sp>
      <p:sp>
        <p:nvSpPr>
          <p:cNvPr id="6" name="Picture Placeholder 3">
            <a:extLst>
              <a:ext uri="{FF2B5EF4-FFF2-40B4-BE49-F238E27FC236}">
                <a16:creationId xmlns:a16="http://schemas.microsoft.com/office/drawing/2014/main" id="{A3B6E3E1-8294-B016-8C7B-A787BB78E761}"/>
              </a:ext>
            </a:extLst>
          </p:cNvPr>
          <p:cNvSpPr>
            <a:spLocks noGrp="1"/>
          </p:cNvSpPr>
          <p:nvPr>
            <p:ph type="pic" sz="quarter" idx="15"/>
          </p:nvPr>
        </p:nvSpPr>
        <p:spPr>
          <a:xfrm>
            <a:off x="8328025" y="522000"/>
            <a:ext cx="3863975" cy="6141189"/>
          </a:xfrm>
          <a:prstGeom prst="rect">
            <a:avLst/>
          </a:prstGeom>
        </p:spPr>
        <p:txBody>
          <a:bodyPr/>
          <a:lstStyle/>
          <a:p>
            <a:r>
              <a:rPr lang="en-US"/>
              <a:t>Click icon to add picture</a:t>
            </a:r>
            <a:endParaRPr lang="en-GB"/>
          </a:p>
        </p:txBody>
      </p:sp>
      <p:sp>
        <p:nvSpPr>
          <p:cNvPr id="7" name="Rectangle 6">
            <a:extLst>
              <a:ext uri="{FF2B5EF4-FFF2-40B4-BE49-F238E27FC236}">
                <a16:creationId xmlns:a16="http://schemas.microsoft.com/office/drawing/2014/main" id="{853F59ED-1183-27E2-2534-40888C441ECA}"/>
              </a:ext>
            </a:extLst>
          </p:cNvPr>
          <p:cNvSpPr/>
          <p:nvPr userDrawn="1"/>
        </p:nvSpPr>
        <p:spPr>
          <a:xfrm>
            <a:off x="0" y="6663189"/>
            <a:ext cx="12192000" cy="194811"/>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027662218"/>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_QA_Layout4_photo">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8" y="972000"/>
            <a:ext cx="7272337"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1800000"/>
            <a:ext cx="7272336"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Text Placeholder 6">
            <a:extLst>
              <a:ext uri="{FF2B5EF4-FFF2-40B4-BE49-F238E27FC236}">
                <a16:creationId xmlns:a16="http://schemas.microsoft.com/office/drawing/2014/main" id="{EF62F938-B3EB-FFBA-C3D3-C22BB8010F60}"/>
              </a:ext>
            </a:extLst>
          </p:cNvPr>
          <p:cNvSpPr>
            <a:spLocks noGrp="1"/>
          </p:cNvSpPr>
          <p:nvPr>
            <p:ph type="body" sz="quarter" idx="13"/>
          </p:nvPr>
        </p:nvSpPr>
        <p:spPr>
          <a:xfrm>
            <a:off x="515938" y="2699999"/>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5" name="Text Placeholder 8">
            <a:extLst>
              <a:ext uri="{FF2B5EF4-FFF2-40B4-BE49-F238E27FC236}">
                <a16:creationId xmlns:a16="http://schemas.microsoft.com/office/drawing/2014/main" id="{08822CA7-F31C-E1EC-01A7-F09E797ACFCE}"/>
              </a:ext>
            </a:extLst>
          </p:cNvPr>
          <p:cNvSpPr>
            <a:spLocks noGrp="1"/>
          </p:cNvSpPr>
          <p:nvPr>
            <p:ph type="body" sz="quarter" idx="14"/>
          </p:nvPr>
        </p:nvSpPr>
        <p:spPr>
          <a:xfrm>
            <a:off x="4422000" y="2700000"/>
            <a:ext cx="3348000" cy="2492667"/>
          </a:xfrm>
          <a:prstGeom prst="rect">
            <a:avLst/>
          </a:prstGeom>
        </p:spPr>
        <p:txBody>
          <a:bodyPr>
            <a:noAutofit/>
          </a:bodyPr>
          <a:lstStyle>
            <a:lvl1pPr marL="0" indent="0">
              <a:buNone/>
              <a:defRPr sz="1400"/>
            </a:lvl1pPr>
          </a:lstStyle>
          <a:p>
            <a:pPr lvl="0"/>
            <a:r>
              <a:rPr lang="en-US"/>
              <a:t>Click to edit Master text styles</a:t>
            </a:r>
          </a:p>
        </p:txBody>
      </p:sp>
      <p:sp>
        <p:nvSpPr>
          <p:cNvPr id="6" name="Picture Placeholder 3">
            <a:extLst>
              <a:ext uri="{FF2B5EF4-FFF2-40B4-BE49-F238E27FC236}">
                <a16:creationId xmlns:a16="http://schemas.microsoft.com/office/drawing/2014/main" id="{A3B6E3E1-8294-B016-8C7B-A787BB78E761}"/>
              </a:ext>
            </a:extLst>
          </p:cNvPr>
          <p:cNvSpPr>
            <a:spLocks noGrp="1"/>
          </p:cNvSpPr>
          <p:nvPr>
            <p:ph type="pic" sz="quarter" idx="15"/>
          </p:nvPr>
        </p:nvSpPr>
        <p:spPr>
          <a:xfrm>
            <a:off x="8328025" y="522000"/>
            <a:ext cx="3863975" cy="6141189"/>
          </a:xfrm>
          <a:prstGeom prst="rect">
            <a:avLst/>
          </a:prstGeom>
        </p:spPr>
        <p:txBody>
          <a:bodyPr/>
          <a:lstStyle/>
          <a:p>
            <a:r>
              <a:rPr lang="en-US"/>
              <a:t>Click icon to add picture</a:t>
            </a:r>
            <a:endParaRPr lang="en-GB"/>
          </a:p>
        </p:txBody>
      </p:sp>
      <p:sp>
        <p:nvSpPr>
          <p:cNvPr id="7" name="Rectangle 6">
            <a:extLst>
              <a:ext uri="{FF2B5EF4-FFF2-40B4-BE49-F238E27FC236}">
                <a16:creationId xmlns:a16="http://schemas.microsoft.com/office/drawing/2014/main" id="{853F59ED-1183-27E2-2534-40888C441ECA}"/>
              </a:ext>
            </a:extLst>
          </p:cNvPr>
          <p:cNvSpPr/>
          <p:nvPr userDrawn="1"/>
        </p:nvSpPr>
        <p:spPr>
          <a:xfrm>
            <a:off x="0" y="6663189"/>
            <a:ext cx="12192000" cy="19481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641217226"/>
      </p:ext>
    </p:extLst>
  </p:cSld>
  <p:clrMapOvr>
    <a:masterClrMapping/>
  </p:clrMapOvr>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QA_Layout4_photo">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8" y="972000"/>
            <a:ext cx="7272337"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1800000"/>
            <a:ext cx="7272336"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Text Placeholder 6">
            <a:extLst>
              <a:ext uri="{FF2B5EF4-FFF2-40B4-BE49-F238E27FC236}">
                <a16:creationId xmlns:a16="http://schemas.microsoft.com/office/drawing/2014/main" id="{EF62F938-B3EB-FFBA-C3D3-C22BB8010F60}"/>
              </a:ext>
            </a:extLst>
          </p:cNvPr>
          <p:cNvSpPr>
            <a:spLocks noGrp="1"/>
          </p:cNvSpPr>
          <p:nvPr>
            <p:ph type="body" sz="quarter" idx="13"/>
          </p:nvPr>
        </p:nvSpPr>
        <p:spPr>
          <a:xfrm>
            <a:off x="515938" y="2699999"/>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5" name="Text Placeholder 8">
            <a:extLst>
              <a:ext uri="{FF2B5EF4-FFF2-40B4-BE49-F238E27FC236}">
                <a16:creationId xmlns:a16="http://schemas.microsoft.com/office/drawing/2014/main" id="{08822CA7-F31C-E1EC-01A7-F09E797ACFCE}"/>
              </a:ext>
            </a:extLst>
          </p:cNvPr>
          <p:cNvSpPr>
            <a:spLocks noGrp="1"/>
          </p:cNvSpPr>
          <p:nvPr>
            <p:ph type="body" sz="quarter" idx="14"/>
          </p:nvPr>
        </p:nvSpPr>
        <p:spPr>
          <a:xfrm>
            <a:off x="4422000" y="2700000"/>
            <a:ext cx="3348000" cy="2492667"/>
          </a:xfrm>
          <a:prstGeom prst="rect">
            <a:avLst/>
          </a:prstGeom>
        </p:spPr>
        <p:txBody>
          <a:bodyPr>
            <a:noAutofit/>
          </a:bodyPr>
          <a:lstStyle>
            <a:lvl1pPr marL="0" indent="0">
              <a:buNone/>
              <a:defRPr sz="1400"/>
            </a:lvl1pPr>
          </a:lstStyle>
          <a:p>
            <a:pPr lvl="0"/>
            <a:r>
              <a:rPr lang="en-US"/>
              <a:t>Click to edit Master text styles</a:t>
            </a:r>
          </a:p>
        </p:txBody>
      </p:sp>
      <p:sp>
        <p:nvSpPr>
          <p:cNvPr id="6" name="Picture Placeholder 3">
            <a:extLst>
              <a:ext uri="{FF2B5EF4-FFF2-40B4-BE49-F238E27FC236}">
                <a16:creationId xmlns:a16="http://schemas.microsoft.com/office/drawing/2014/main" id="{A3B6E3E1-8294-B016-8C7B-A787BB78E761}"/>
              </a:ext>
            </a:extLst>
          </p:cNvPr>
          <p:cNvSpPr>
            <a:spLocks noGrp="1"/>
          </p:cNvSpPr>
          <p:nvPr>
            <p:ph type="pic" sz="quarter" idx="15"/>
          </p:nvPr>
        </p:nvSpPr>
        <p:spPr>
          <a:xfrm>
            <a:off x="8328025" y="522000"/>
            <a:ext cx="3863975" cy="6141189"/>
          </a:xfrm>
          <a:prstGeom prst="rect">
            <a:avLst/>
          </a:prstGeom>
        </p:spPr>
        <p:txBody>
          <a:bodyPr/>
          <a:lstStyle/>
          <a:p>
            <a:r>
              <a:rPr lang="en-US"/>
              <a:t>Click icon to add picture</a:t>
            </a:r>
            <a:endParaRPr lang="en-GB"/>
          </a:p>
        </p:txBody>
      </p:sp>
      <p:sp>
        <p:nvSpPr>
          <p:cNvPr id="7" name="Rectangle 6">
            <a:extLst>
              <a:ext uri="{FF2B5EF4-FFF2-40B4-BE49-F238E27FC236}">
                <a16:creationId xmlns:a16="http://schemas.microsoft.com/office/drawing/2014/main" id="{853F59ED-1183-27E2-2534-40888C441ECA}"/>
              </a:ext>
            </a:extLst>
          </p:cNvPr>
          <p:cNvSpPr/>
          <p:nvPr userDrawn="1"/>
        </p:nvSpPr>
        <p:spPr>
          <a:xfrm>
            <a:off x="0" y="6663189"/>
            <a:ext cx="12192000" cy="194811"/>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249122370"/>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QA_DivOrangeOut">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8" y="2883158"/>
            <a:ext cx="7272337" cy="1166327"/>
          </a:xfrm>
          <a:prstGeom prst="rect">
            <a:avLst/>
          </a:prstGeom>
          <a:ln>
            <a:noFill/>
          </a:ln>
        </p:spPr>
        <p:txBody>
          <a:bodyPr lIns="0" rIns="0" anchor="ctr"/>
          <a:lstStyle>
            <a:lvl1pPr algn="l">
              <a:defRPr sz="3600">
                <a:solidFill>
                  <a:schemeClr val="bg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4460033"/>
            <a:ext cx="7272336" cy="1885205"/>
          </a:xfrm>
          <a:prstGeom prst="rect">
            <a:avLst/>
          </a:prstGeom>
          <a:ln>
            <a:noFill/>
          </a:ln>
        </p:spPr>
        <p:txBody>
          <a:bodyPr lIns="0" rIns="0" anchor="t"/>
          <a:lstStyle>
            <a:lvl1pPr marL="0" indent="0" algn="l">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652597904"/>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_QA_Layout4_photo">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8" y="972000"/>
            <a:ext cx="7272337"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1800000"/>
            <a:ext cx="7272336"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Text Placeholder 6">
            <a:extLst>
              <a:ext uri="{FF2B5EF4-FFF2-40B4-BE49-F238E27FC236}">
                <a16:creationId xmlns:a16="http://schemas.microsoft.com/office/drawing/2014/main" id="{EF62F938-B3EB-FFBA-C3D3-C22BB8010F60}"/>
              </a:ext>
            </a:extLst>
          </p:cNvPr>
          <p:cNvSpPr>
            <a:spLocks noGrp="1"/>
          </p:cNvSpPr>
          <p:nvPr>
            <p:ph type="body" sz="quarter" idx="13"/>
          </p:nvPr>
        </p:nvSpPr>
        <p:spPr>
          <a:xfrm>
            <a:off x="515938" y="2699999"/>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5" name="Text Placeholder 8">
            <a:extLst>
              <a:ext uri="{FF2B5EF4-FFF2-40B4-BE49-F238E27FC236}">
                <a16:creationId xmlns:a16="http://schemas.microsoft.com/office/drawing/2014/main" id="{08822CA7-F31C-E1EC-01A7-F09E797ACFCE}"/>
              </a:ext>
            </a:extLst>
          </p:cNvPr>
          <p:cNvSpPr>
            <a:spLocks noGrp="1"/>
          </p:cNvSpPr>
          <p:nvPr>
            <p:ph type="body" sz="quarter" idx="14"/>
          </p:nvPr>
        </p:nvSpPr>
        <p:spPr>
          <a:xfrm>
            <a:off x="4422000" y="2700000"/>
            <a:ext cx="3348000" cy="2492667"/>
          </a:xfrm>
          <a:prstGeom prst="rect">
            <a:avLst/>
          </a:prstGeom>
        </p:spPr>
        <p:txBody>
          <a:bodyPr>
            <a:noAutofit/>
          </a:bodyPr>
          <a:lstStyle>
            <a:lvl1pPr marL="0" indent="0">
              <a:buNone/>
              <a:defRPr sz="1400"/>
            </a:lvl1pPr>
          </a:lstStyle>
          <a:p>
            <a:pPr lvl="0"/>
            <a:r>
              <a:rPr lang="en-US"/>
              <a:t>Click to edit Master text styles</a:t>
            </a:r>
          </a:p>
        </p:txBody>
      </p:sp>
      <p:sp>
        <p:nvSpPr>
          <p:cNvPr id="6" name="Picture Placeholder 3">
            <a:extLst>
              <a:ext uri="{FF2B5EF4-FFF2-40B4-BE49-F238E27FC236}">
                <a16:creationId xmlns:a16="http://schemas.microsoft.com/office/drawing/2014/main" id="{A3B6E3E1-8294-B016-8C7B-A787BB78E761}"/>
              </a:ext>
            </a:extLst>
          </p:cNvPr>
          <p:cNvSpPr>
            <a:spLocks noGrp="1"/>
          </p:cNvSpPr>
          <p:nvPr>
            <p:ph type="pic" sz="quarter" idx="15"/>
          </p:nvPr>
        </p:nvSpPr>
        <p:spPr>
          <a:xfrm>
            <a:off x="8328025" y="522000"/>
            <a:ext cx="3863975" cy="6141189"/>
          </a:xfrm>
          <a:prstGeom prst="rect">
            <a:avLst/>
          </a:prstGeom>
        </p:spPr>
        <p:txBody>
          <a:bodyPr/>
          <a:lstStyle/>
          <a:p>
            <a:r>
              <a:rPr lang="en-US"/>
              <a:t>Click icon to add picture</a:t>
            </a:r>
            <a:endParaRPr lang="en-GB"/>
          </a:p>
        </p:txBody>
      </p:sp>
      <p:sp>
        <p:nvSpPr>
          <p:cNvPr id="7" name="Rectangle 6">
            <a:extLst>
              <a:ext uri="{FF2B5EF4-FFF2-40B4-BE49-F238E27FC236}">
                <a16:creationId xmlns:a16="http://schemas.microsoft.com/office/drawing/2014/main" id="{853F59ED-1183-27E2-2534-40888C441ECA}"/>
              </a:ext>
            </a:extLst>
          </p:cNvPr>
          <p:cNvSpPr/>
          <p:nvPr userDrawn="1"/>
        </p:nvSpPr>
        <p:spPr>
          <a:xfrm>
            <a:off x="0" y="6663189"/>
            <a:ext cx="12192000" cy="194811"/>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237058803"/>
      </p:ext>
    </p:extLst>
  </p:cSld>
  <p:clrMapOvr>
    <a:masterClrMapping/>
  </p:clrMapOvr>
  <p:extLst>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_QA_Layout4_photo">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8" y="972000"/>
            <a:ext cx="7272337"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1800000"/>
            <a:ext cx="7272336"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Text Placeholder 6">
            <a:extLst>
              <a:ext uri="{FF2B5EF4-FFF2-40B4-BE49-F238E27FC236}">
                <a16:creationId xmlns:a16="http://schemas.microsoft.com/office/drawing/2014/main" id="{EF62F938-B3EB-FFBA-C3D3-C22BB8010F60}"/>
              </a:ext>
            </a:extLst>
          </p:cNvPr>
          <p:cNvSpPr>
            <a:spLocks noGrp="1"/>
          </p:cNvSpPr>
          <p:nvPr>
            <p:ph type="body" sz="quarter" idx="13"/>
          </p:nvPr>
        </p:nvSpPr>
        <p:spPr>
          <a:xfrm>
            <a:off x="515938" y="2699999"/>
            <a:ext cx="3348000" cy="3608725"/>
          </a:xfrm>
          <a:prstGeom prst="rect">
            <a:avLst/>
          </a:prstGeom>
        </p:spPr>
        <p:txBody>
          <a:bodyPr>
            <a:noAutofit/>
          </a:bodyPr>
          <a:lstStyle>
            <a:lvl1pPr marL="0" indent="0">
              <a:buNone/>
              <a:defRPr sz="1400"/>
            </a:lvl1pPr>
          </a:lstStyle>
          <a:p>
            <a:pPr lvl="0"/>
            <a:r>
              <a:rPr lang="en-US"/>
              <a:t>Click to edit Master text styles</a:t>
            </a:r>
          </a:p>
        </p:txBody>
      </p:sp>
      <p:sp>
        <p:nvSpPr>
          <p:cNvPr id="5" name="Text Placeholder 8">
            <a:extLst>
              <a:ext uri="{FF2B5EF4-FFF2-40B4-BE49-F238E27FC236}">
                <a16:creationId xmlns:a16="http://schemas.microsoft.com/office/drawing/2014/main" id="{08822CA7-F31C-E1EC-01A7-F09E797ACFCE}"/>
              </a:ext>
            </a:extLst>
          </p:cNvPr>
          <p:cNvSpPr>
            <a:spLocks noGrp="1"/>
          </p:cNvSpPr>
          <p:nvPr>
            <p:ph type="body" sz="quarter" idx="14"/>
          </p:nvPr>
        </p:nvSpPr>
        <p:spPr>
          <a:xfrm>
            <a:off x="4422000" y="2700000"/>
            <a:ext cx="3348000" cy="2492667"/>
          </a:xfrm>
          <a:prstGeom prst="rect">
            <a:avLst/>
          </a:prstGeom>
        </p:spPr>
        <p:txBody>
          <a:bodyPr>
            <a:noAutofit/>
          </a:bodyPr>
          <a:lstStyle>
            <a:lvl1pPr marL="0" indent="0">
              <a:buNone/>
              <a:defRPr sz="1400"/>
            </a:lvl1pPr>
          </a:lstStyle>
          <a:p>
            <a:pPr lvl="0"/>
            <a:r>
              <a:rPr lang="en-US"/>
              <a:t>Click to edit Master text styles</a:t>
            </a:r>
          </a:p>
        </p:txBody>
      </p:sp>
      <p:sp>
        <p:nvSpPr>
          <p:cNvPr id="6" name="Picture Placeholder 3">
            <a:extLst>
              <a:ext uri="{FF2B5EF4-FFF2-40B4-BE49-F238E27FC236}">
                <a16:creationId xmlns:a16="http://schemas.microsoft.com/office/drawing/2014/main" id="{A3B6E3E1-8294-B016-8C7B-A787BB78E761}"/>
              </a:ext>
            </a:extLst>
          </p:cNvPr>
          <p:cNvSpPr>
            <a:spLocks noGrp="1"/>
          </p:cNvSpPr>
          <p:nvPr>
            <p:ph type="pic" sz="quarter" idx="15"/>
          </p:nvPr>
        </p:nvSpPr>
        <p:spPr>
          <a:xfrm>
            <a:off x="8328025" y="522000"/>
            <a:ext cx="3863975" cy="6141189"/>
          </a:xfrm>
          <a:prstGeom prst="rect">
            <a:avLst/>
          </a:prstGeom>
        </p:spPr>
        <p:txBody>
          <a:bodyPr/>
          <a:lstStyle/>
          <a:p>
            <a:r>
              <a:rPr lang="en-US"/>
              <a:t>Click icon to add picture</a:t>
            </a:r>
            <a:endParaRPr lang="en-GB"/>
          </a:p>
        </p:txBody>
      </p:sp>
      <p:sp>
        <p:nvSpPr>
          <p:cNvPr id="7" name="Rectangle 6">
            <a:extLst>
              <a:ext uri="{FF2B5EF4-FFF2-40B4-BE49-F238E27FC236}">
                <a16:creationId xmlns:a16="http://schemas.microsoft.com/office/drawing/2014/main" id="{853F59ED-1183-27E2-2534-40888C441ECA}"/>
              </a:ext>
            </a:extLst>
          </p:cNvPr>
          <p:cNvSpPr/>
          <p:nvPr userDrawn="1"/>
        </p:nvSpPr>
        <p:spPr>
          <a:xfrm>
            <a:off x="0" y="6663189"/>
            <a:ext cx="12192000" cy="194811"/>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55372176"/>
      </p:ext>
    </p:extLst>
  </p:cSld>
  <p:clrMapOvr>
    <a:masterClrMapping/>
  </p:clrMapOvr>
  <p:extLst>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QA_Layout5">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C671A99-398C-22FD-2BEF-6BB91DC23B26}"/>
              </a:ext>
            </a:extLst>
          </p:cNvPr>
          <p:cNvSpPr>
            <a:spLocks noGrp="1"/>
          </p:cNvSpPr>
          <p:nvPr>
            <p:ph type="body" sz="quarter" idx="10"/>
          </p:nvPr>
        </p:nvSpPr>
        <p:spPr>
          <a:xfrm>
            <a:off x="514350" y="1979999"/>
            <a:ext cx="11161713" cy="4328725"/>
          </a:xfrm>
          <a:prstGeom prst="rect">
            <a:avLst/>
          </a:prstGeom>
        </p:spPr>
        <p:txBody>
          <a:bodyPr/>
          <a:lstStyle>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a:extLst>
              <a:ext uri="{FF2B5EF4-FFF2-40B4-BE49-F238E27FC236}">
                <a16:creationId xmlns:a16="http://schemas.microsoft.com/office/drawing/2014/main" id="{0339C9C4-0A99-7B6F-643F-06022C89EDA3}"/>
              </a:ext>
            </a:extLst>
          </p:cNvPr>
          <p:cNvSpPr>
            <a:spLocks noGrp="1"/>
          </p:cNvSpPr>
          <p:nvPr>
            <p:ph type="title"/>
          </p:nvPr>
        </p:nvSpPr>
        <p:spPr>
          <a:xfrm>
            <a:off x="514799" y="972000"/>
            <a:ext cx="11161263" cy="720000"/>
          </a:xfrm>
          <a:prstGeom prst="rect">
            <a:avLst/>
          </a:prstGeom>
        </p:spPr>
        <p:txBody>
          <a:bodyPr anchor="t"/>
          <a:lstStyle/>
          <a:p>
            <a:r>
              <a:rPr lang="en-US"/>
              <a:t>Click to edit Master title style</a:t>
            </a:r>
            <a:endParaRPr lang="en-GB"/>
          </a:p>
        </p:txBody>
      </p:sp>
      <p:sp>
        <p:nvSpPr>
          <p:cNvPr id="3" name="Rectangle 2">
            <a:extLst>
              <a:ext uri="{FF2B5EF4-FFF2-40B4-BE49-F238E27FC236}">
                <a16:creationId xmlns:a16="http://schemas.microsoft.com/office/drawing/2014/main" id="{1F750EB8-8B5E-27BB-F5B5-15E38895D8B5}"/>
              </a:ext>
            </a:extLst>
          </p:cNvPr>
          <p:cNvSpPr/>
          <p:nvPr userDrawn="1"/>
        </p:nvSpPr>
        <p:spPr>
          <a:xfrm>
            <a:off x="0" y="6663189"/>
            <a:ext cx="12192000" cy="194811"/>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90810844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QA_Layout5">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C671A99-398C-22FD-2BEF-6BB91DC23B26}"/>
              </a:ext>
            </a:extLst>
          </p:cNvPr>
          <p:cNvSpPr>
            <a:spLocks noGrp="1"/>
          </p:cNvSpPr>
          <p:nvPr>
            <p:ph type="body" sz="quarter" idx="10"/>
          </p:nvPr>
        </p:nvSpPr>
        <p:spPr>
          <a:xfrm>
            <a:off x="514350" y="1979999"/>
            <a:ext cx="11161713" cy="4328725"/>
          </a:xfrm>
          <a:prstGeom prst="rect">
            <a:avLst/>
          </a:prstGeom>
        </p:spPr>
        <p:txBody>
          <a:bodyPr/>
          <a:lstStyle>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a:extLst>
              <a:ext uri="{FF2B5EF4-FFF2-40B4-BE49-F238E27FC236}">
                <a16:creationId xmlns:a16="http://schemas.microsoft.com/office/drawing/2014/main" id="{0339C9C4-0A99-7B6F-643F-06022C89EDA3}"/>
              </a:ext>
            </a:extLst>
          </p:cNvPr>
          <p:cNvSpPr>
            <a:spLocks noGrp="1"/>
          </p:cNvSpPr>
          <p:nvPr>
            <p:ph type="title"/>
          </p:nvPr>
        </p:nvSpPr>
        <p:spPr>
          <a:xfrm>
            <a:off x="514799" y="972000"/>
            <a:ext cx="11161263" cy="720000"/>
          </a:xfrm>
          <a:prstGeom prst="rect">
            <a:avLst/>
          </a:prstGeom>
        </p:spPr>
        <p:txBody>
          <a:bodyPr anchor="t"/>
          <a:lstStyle/>
          <a:p>
            <a:r>
              <a:rPr lang="en-US"/>
              <a:t>Click to edit Master title style</a:t>
            </a:r>
            <a:endParaRPr lang="en-GB"/>
          </a:p>
        </p:txBody>
      </p:sp>
      <p:sp>
        <p:nvSpPr>
          <p:cNvPr id="3" name="Rectangle 2">
            <a:extLst>
              <a:ext uri="{FF2B5EF4-FFF2-40B4-BE49-F238E27FC236}">
                <a16:creationId xmlns:a16="http://schemas.microsoft.com/office/drawing/2014/main" id="{1F750EB8-8B5E-27BB-F5B5-15E38895D8B5}"/>
              </a:ext>
            </a:extLst>
          </p:cNvPr>
          <p:cNvSpPr/>
          <p:nvPr userDrawn="1"/>
        </p:nvSpPr>
        <p:spPr>
          <a:xfrm>
            <a:off x="0" y="6663189"/>
            <a:ext cx="12192000" cy="194811"/>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24311098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QA_Layout5">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C671A99-398C-22FD-2BEF-6BB91DC23B26}"/>
              </a:ext>
            </a:extLst>
          </p:cNvPr>
          <p:cNvSpPr>
            <a:spLocks noGrp="1"/>
          </p:cNvSpPr>
          <p:nvPr>
            <p:ph type="body" sz="quarter" idx="10"/>
          </p:nvPr>
        </p:nvSpPr>
        <p:spPr>
          <a:xfrm>
            <a:off x="514350" y="1979999"/>
            <a:ext cx="11161713" cy="4328725"/>
          </a:xfrm>
          <a:prstGeom prst="rect">
            <a:avLst/>
          </a:prstGeom>
        </p:spPr>
        <p:txBody>
          <a:bodyPr/>
          <a:lstStyle>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a:extLst>
              <a:ext uri="{FF2B5EF4-FFF2-40B4-BE49-F238E27FC236}">
                <a16:creationId xmlns:a16="http://schemas.microsoft.com/office/drawing/2014/main" id="{0339C9C4-0A99-7B6F-643F-06022C89EDA3}"/>
              </a:ext>
            </a:extLst>
          </p:cNvPr>
          <p:cNvSpPr>
            <a:spLocks noGrp="1"/>
          </p:cNvSpPr>
          <p:nvPr>
            <p:ph type="title"/>
          </p:nvPr>
        </p:nvSpPr>
        <p:spPr>
          <a:xfrm>
            <a:off x="514799" y="972000"/>
            <a:ext cx="11161263" cy="720000"/>
          </a:xfrm>
          <a:prstGeom prst="rect">
            <a:avLst/>
          </a:prstGeom>
        </p:spPr>
        <p:txBody>
          <a:bodyPr anchor="t"/>
          <a:lstStyle/>
          <a:p>
            <a:r>
              <a:rPr lang="en-US"/>
              <a:t>Click to edit Master title style</a:t>
            </a:r>
            <a:endParaRPr lang="en-GB"/>
          </a:p>
        </p:txBody>
      </p:sp>
      <p:sp>
        <p:nvSpPr>
          <p:cNvPr id="3" name="Rectangle 2">
            <a:extLst>
              <a:ext uri="{FF2B5EF4-FFF2-40B4-BE49-F238E27FC236}">
                <a16:creationId xmlns:a16="http://schemas.microsoft.com/office/drawing/2014/main" id="{1F750EB8-8B5E-27BB-F5B5-15E38895D8B5}"/>
              </a:ext>
            </a:extLst>
          </p:cNvPr>
          <p:cNvSpPr/>
          <p:nvPr userDrawn="1"/>
        </p:nvSpPr>
        <p:spPr>
          <a:xfrm>
            <a:off x="0" y="6663189"/>
            <a:ext cx="12192000" cy="19481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61272196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_QA_Layout5">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C671A99-398C-22FD-2BEF-6BB91DC23B26}"/>
              </a:ext>
            </a:extLst>
          </p:cNvPr>
          <p:cNvSpPr>
            <a:spLocks noGrp="1"/>
          </p:cNvSpPr>
          <p:nvPr>
            <p:ph type="body" sz="quarter" idx="10"/>
          </p:nvPr>
        </p:nvSpPr>
        <p:spPr>
          <a:xfrm>
            <a:off x="514350" y="1979999"/>
            <a:ext cx="11161713" cy="4328725"/>
          </a:xfrm>
          <a:prstGeom prst="rect">
            <a:avLst/>
          </a:prstGeom>
        </p:spPr>
        <p:txBody>
          <a:bodyPr/>
          <a:lstStyle>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a:extLst>
              <a:ext uri="{FF2B5EF4-FFF2-40B4-BE49-F238E27FC236}">
                <a16:creationId xmlns:a16="http://schemas.microsoft.com/office/drawing/2014/main" id="{0339C9C4-0A99-7B6F-643F-06022C89EDA3}"/>
              </a:ext>
            </a:extLst>
          </p:cNvPr>
          <p:cNvSpPr>
            <a:spLocks noGrp="1"/>
          </p:cNvSpPr>
          <p:nvPr>
            <p:ph type="title"/>
          </p:nvPr>
        </p:nvSpPr>
        <p:spPr>
          <a:xfrm>
            <a:off x="514799" y="972000"/>
            <a:ext cx="11161263" cy="720000"/>
          </a:xfrm>
          <a:prstGeom prst="rect">
            <a:avLst/>
          </a:prstGeom>
        </p:spPr>
        <p:txBody>
          <a:bodyPr anchor="t"/>
          <a:lstStyle/>
          <a:p>
            <a:r>
              <a:rPr lang="en-US"/>
              <a:t>Click to edit Master title style</a:t>
            </a:r>
            <a:endParaRPr lang="en-GB"/>
          </a:p>
        </p:txBody>
      </p:sp>
      <p:sp>
        <p:nvSpPr>
          <p:cNvPr id="3" name="Rectangle 2">
            <a:extLst>
              <a:ext uri="{FF2B5EF4-FFF2-40B4-BE49-F238E27FC236}">
                <a16:creationId xmlns:a16="http://schemas.microsoft.com/office/drawing/2014/main" id="{1F750EB8-8B5E-27BB-F5B5-15E38895D8B5}"/>
              </a:ext>
            </a:extLst>
          </p:cNvPr>
          <p:cNvSpPr/>
          <p:nvPr userDrawn="1"/>
        </p:nvSpPr>
        <p:spPr>
          <a:xfrm>
            <a:off x="0" y="6663189"/>
            <a:ext cx="12192000" cy="194811"/>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98792745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QA_Layout5">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C671A99-398C-22FD-2BEF-6BB91DC23B26}"/>
              </a:ext>
            </a:extLst>
          </p:cNvPr>
          <p:cNvSpPr>
            <a:spLocks noGrp="1"/>
          </p:cNvSpPr>
          <p:nvPr>
            <p:ph type="body" sz="quarter" idx="10"/>
          </p:nvPr>
        </p:nvSpPr>
        <p:spPr>
          <a:xfrm>
            <a:off x="514350" y="1979999"/>
            <a:ext cx="11161713" cy="4328725"/>
          </a:xfrm>
          <a:prstGeom prst="rect">
            <a:avLst/>
          </a:prstGeom>
        </p:spPr>
        <p:txBody>
          <a:bodyPr/>
          <a:lstStyle>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a:extLst>
              <a:ext uri="{FF2B5EF4-FFF2-40B4-BE49-F238E27FC236}">
                <a16:creationId xmlns:a16="http://schemas.microsoft.com/office/drawing/2014/main" id="{0339C9C4-0A99-7B6F-643F-06022C89EDA3}"/>
              </a:ext>
            </a:extLst>
          </p:cNvPr>
          <p:cNvSpPr>
            <a:spLocks noGrp="1"/>
          </p:cNvSpPr>
          <p:nvPr>
            <p:ph type="title"/>
          </p:nvPr>
        </p:nvSpPr>
        <p:spPr>
          <a:xfrm>
            <a:off x="514799" y="972000"/>
            <a:ext cx="11161263" cy="720000"/>
          </a:xfrm>
          <a:prstGeom prst="rect">
            <a:avLst/>
          </a:prstGeom>
        </p:spPr>
        <p:txBody>
          <a:bodyPr anchor="t"/>
          <a:lstStyle/>
          <a:p>
            <a:r>
              <a:rPr lang="en-US"/>
              <a:t>Click to edit Master title style</a:t>
            </a:r>
            <a:endParaRPr lang="en-GB"/>
          </a:p>
        </p:txBody>
      </p:sp>
      <p:sp>
        <p:nvSpPr>
          <p:cNvPr id="3" name="Rectangle 2">
            <a:extLst>
              <a:ext uri="{FF2B5EF4-FFF2-40B4-BE49-F238E27FC236}">
                <a16:creationId xmlns:a16="http://schemas.microsoft.com/office/drawing/2014/main" id="{1F750EB8-8B5E-27BB-F5B5-15E38895D8B5}"/>
              </a:ext>
            </a:extLst>
          </p:cNvPr>
          <p:cNvSpPr/>
          <p:nvPr userDrawn="1"/>
        </p:nvSpPr>
        <p:spPr>
          <a:xfrm>
            <a:off x="0" y="6663189"/>
            <a:ext cx="12192000" cy="194811"/>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10272125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5_QA_Layout5">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C671A99-398C-22FD-2BEF-6BB91DC23B26}"/>
              </a:ext>
            </a:extLst>
          </p:cNvPr>
          <p:cNvSpPr>
            <a:spLocks noGrp="1"/>
          </p:cNvSpPr>
          <p:nvPr>
            <p:ph type="body" sz="quarter" idx="10"/>
          </p:nvPr>
        </p:nvSpPr>
        <p:spPr>
          <a:xfrm>
            <a:off x="514350" y="1979999"/>
            <a:ext cx="11161713" cy="4328725"/>
          </a:xfrm>
          <a:prstGeom prst="rect">
            <a:avLst/>
          </a:prstGeom>
        </p:spPr>
        <p:txBody>
          <a:bodyPr/>
          <a:lstStyle>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a:extLst>
              <a:ext uri="{FF2B5EF4-FFF2-40B4-BE49-F238E27FC236}">
                <a16:creationId xmlns:a16="http://schemas.microsoft.com/office/drawing/2014/main" id="{0339C9C4-0A99-7B6F-643F-06022C89EDA3}"/>
              </a:ext>
            </a:extLst>
          </p:cNvPr>
          <p:cNvSpPr>
            <a:spLocks noGrp="1"/>
          </p:cNvSpPr>
          <p:nvPr>
            <p:ph type="title"/>
          </p:nvPr>
        </p:nvSpPr>
        <p:spPr>
          <a:xfrm>
            <a:off x="514799" y="972000"/>
            <a:ext cx="11161263" cy="720000"/>
          </a:xfrm>
          <a:prstGeom prst="rect">
            <a:avLst/>
          </a:prstGeom>
        </p:spPr>
        <p:txBody>
          <a:bodyPr anchor="t"/>
          <a:lstStyle/>
          <a:p>
            <a:r>
              <a:rPr lang="en-US"/>
              <a:t>Click to edit Master title style</a:t>
            </a:r>
            <a:endParaRPr lang="en-GB"/>
          </a:p>
        </p:txBody>
      </p:sp>
      <p:sp>
        <p:nvSpPr>
          <p:cNvPr id="3" name="Rectangle 2">
            <a:extLst>
              <a:ext uri="{FF2B5EF4-FFF2-40B4-BE49-F238E27FC236}">
                <a16:creationId xmlns:a16="http://schemas.microsoft.com/office/drawing/2014/main" id="{1F750EB8-8B5E-27BB-F5B5-15E38895D8B5}"/>
              </a:ext>
            </a:extLst>
          </p:cNvPr>
          <p:cNvSpPr/>
          <p:nvPr userDrawn="1"/>
        </p:nvSpPr>
        <p:spPr>
          <a:xfrm>
            <a:off x="0" y="6663189"/>
            <a:ext cx="12192000" cy="194811"/>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01356356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QA_Layout1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9" y="972000"/>
            <a:ext cx="11160122"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7" y="1799186"/>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2879999"/>
            <a:ext cx="3348037" cy="342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0">
            <a:extLst>
              <a:ext uri="{FF2B5EF4-FFF2-40B4-BE49-F238E27FC236}">
                <a16:creationId xmlns:a16="http://schemas.microsoft.com/office/drawing/2014/main" id="{BA62B451-9077-73D8-F2D3-9A668C4D3685}"/>
              </a:ext>
            </a:extLst>
          </p:cNvPr>
          <p:cNvSpPr>
            <a:spLocks noGrp="1"/>
          </p:cNvSpPr>
          <p:nvPr>
            <p:ph type="body" sz="quarter" idx="11"/>
          </p:nvPr>
        </p:nvSpPr>
        <p:spPr>
          <a:xfrm>
            <a:off x="4403725" y="2879999"/>
            <a:ext cx="7272338" cy="3428725"/>
          </a:xfrm>
          <a:prstGeom prst="rect">
            <a:avLst/>
          </a:prstGeom>
        </p:spPr>
        <p:txBody>
          <a:bodyPr>
            <a:noAutofit/>
          </a:bodyPr>
          <a:lstStyle>
            <a:lvl1pPr>
              <a:defRPr sz="1400"/>
            </a:lvl1pPr>
          </a:lstStyle>
          <a:p>
            <a:pPr lvl="0"/>
            <a:r>
              <a:rPr lang="en-US"/>
              <a:t>Click to edit Master text styles</a:t>
            </a:r>
          </a:p>
        </p:txBody>
      </p:sp>
      <p:sp>
        <p:nvSpPr>
          <p:cNvPr id="4" name="Rectangle 3">
            <a:extLst>
              <a:ext uri="{FF2B5EF4-FFF2-40B4-BE49-F238E27FC236}">
                <a16:creationId xmlns:a16="http://schemas.microsoft.com/office/drawing/2014/main" id="{435A27F0-3839-A7D0-7F6D-1A6BC3598A8A}"/>
              </a:ext>
            </a:extLst>
          </p:cNvPr>
          <p:cNvSpPr/>
          <p:nvPr userDrawn="1"/>
        </p:nvSpPr>
        <p:spPr>
          <a:xfrm>
            <a:off x="0" y="6663189"/>
            <a:ext cx="12192000" cy="194811"/>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7411826"/>
      </p:ext>
    </p:extLst>
  </p:cSld>
  <p:clrMapOvr>
    <a:masterClrMapping/>
  </p:clrMapOvr>
  <p:extLst>
    <p:ext uri="{DCECCB84-F9BA-43D5-87BE-67443E8EF086}">
      <p15:sldGuideLst xmlns:p15="http://schemas.microsoft.com/office/powerpoint/2012/main"/>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QA_Layout1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9" y="972000"/>
            <a:ext cx="11160122"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7" y="1799186"/>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2879999"/>
            <a:ext cx="3348037" cy="342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0">
            <a:extLst>
              <a:ext uri="{FF2B5EF4-FFF2-40B4-BE49-F238E27FC236}">
                <a16:creationId xmlns:a16="http://schemas.microsoft.com/office/drawing/2014/main" id="{BA62B451-9077-73D8-F2D3-9A668C4D3685}"/>
              </a:ext>
            </a:extLst>
          </p:cNvPr>
          <p:cNvSpPr>
            <a:spLocks noGrp="1"/>
          </p:cNvSpPr>
          <p:nvPr>
            <p:ph type="body" sz="quarter" idx="11"/>
          </p:nvPr>
        </p:nvSpPr>
        <p:spPr>
          <a:xfrm>
            <a:off x="4403725" y="2879999"/>
            <a:ext cx="7272338" cy="3428725"/>
          </a:xfrm>
          <a:prstGeom prst="rect">
            <a:avLst/>
          </a:prstGeom>
        </p:spPr>
        <p:txBody>
          <a:bodyPr>
            <a:noAutofit/>
          </a:bodyPr>
          <a:lstStyle>
            <a:lvl1pPr>
              <a:defRPr sz="1400"/>
            </a:lvl1pPr>
          </a:lstStyle>
          <a:p>
            <a:pPr lvl="0"/>
            <a:r>
              <a:rPr lang="en-US"/>
              <a:t>Click to edit Master text styles</a:t>
            </a:r>
          </a:p>
        </p:txBody>
      </p:sp>
      <p:sp>
        <p:nvSpPr>
          <p:cNvPr id="4" name="Rectangle 3">
            <a:extLst>
              <a:ext uri="{FF2B5EF4-FFF2-40B4-BE49-F238E27FC236}">
                <a16:creationId xmlns:a16="http://schemas.microsoft.com/office/drawing/2014/main" id="{435A27F0-3839-A7D0-7F6D-1A6BC3598A8A}"/>
              </a:ext>
            </a:extLst>
          </p:cNvPr>
          <p:cNvSpPr/>
          <p:nvPr userDrawn="1"/>
        </p:nvSpPr>
        <p:spPr>
          <a:xfrm>
            <a:off x="0" y="6663189"/>
            <a:ext cx="12192000" cy="194811"/>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909266994"/>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QA_DivPurpleOut">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8" y="2883158"/>
            <a:ext cx="7272337" cy="1166327"/>
          </a:xfrm>
          <a:prstGeom prst="rect">
            <a:avLst/>
          </a:prstGeom>
          <a:ln>
            <a:noFill/>
          </a:ln>
        </p:spPr>
        <p:txBody>
          <a:bodyPr lIns="0" rIns="0" anchor="ctr"/>
          <a:lstStyle>
            <a:lvl1pPr algn="l">
              <a:defRPr sz="3600">
                <a:solidFill>
                  <a:schemeClr val="bg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4460033"/>
            <a:ext cx="7272336" cy="1885205"/>
          </a:xfrm>
          <a:prstGeom prst="rect">
            <a:avLst/>
          </a:prstGeom>
          <a:ln>
            <a:noFill/>
          </a:ln>
        </p:spPr>
        <p:txBody>
          <a:bodyPr lIns="0" rIns="0" anchor="t"/>
          <a:lstStyle>
            <a:lvl1pPr marL="0" indent="0" algn="l">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756046069"/>
      </p:ext>
    </p:extLst>
  </p:cSld>
  <p:clrMapOvr>
    <a:masterClrMapping/>
  </p:clrMapOvr>
  <p:extLst>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_QA_Layout1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9" y="972000"/>
            <a:ext cx="11160122"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7" y="1799186"/>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2879999"/>
            <a:ext cx="3348037" cy="342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0">
            <a:extLst>
              <a:ext uri="{FF2B5EF4-FFF2-40B4-BE49-F238E27FC236}">
                <a16:creationId xmlns:a16="http://schemas.microsoft.com/office/drawing/2014/main" id="{BA62B451-9077-73D8-F2D3-9A668C4D3685}"/>
              </a:ext>
            </a:extLst>
          </p:cNvPr>
          <p:cNvSpPr>
            <a:spLocks noGrp="1"/>
          </p:cNvSpPr>
          <p:nvPr>
            <p:ph type="body" sz="quarter" idx="11"/>
          </p:nvPr>
        </p:nvSpPr>
        <p:spPr>
          <a:xfrm>
            <a:off x="4403725" y="2879999"/>
            <a:ext cx="7272338" cy="3428725"/>
          </a:xfrm>
          <a:prstGeom prst="rect">
            <a:avLst/>
          </a:prstGeom>
        </p:spPr>
        <p:txBody>
          <a:bodyPr>
            <a:noAutofit/>
          </a:bodyPr>
          <a:lstStyle>
            <a:lvl1pPr>
              <a:defRPr sz="1400"/>
            </a:lvl1pPr>
          </a:lstStyle>
          <a:p>
            <a:pPr lvl="0"/>
            <a:r>
              <a:rPr lang="en-US"/>
              <a:t>Click to edit Master text styles</a:t>
            </a:r>
          </a:p>
        </p:txBody>
      </p:sp>
      <p:sp>
        <p:nvSpPr>
          <p:cNvPr id="4" name="Rectangle 3">
            <a:extLst>
              <a:ext uri="{FF2B5EF4-FFF2-40B4-BE49-F238E27FC236}">
                <a16:creationId xmlns:a16="http://schemas.microsoft.com/office/drawing/2014/main" id="{435A27F0-3839-A7D0-7F6D-1A6BC3598A8A}"/>
              </a:ext>
            </a:extLst>
          </p:cNvPr>
          <p:cNvSpPr/>
          <p:nvPr userDrawn="1"/>
        </p:nvSpPr>
        <p:spPr>
          <a:xfrm>
            <a:off x="0" y="6663189"/>
            <a:ext cx="12192000" cy="19481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031671124"/>
      </p:ext>
    </p:extLst>
  </p:cSld>
  <p:clrMapOvr>
    <a:masterClrMapping/>
  </p:clrMapOvr>
  <p:extLst>
    <p:ext uri="{DCECCB84-F9BA-43D5-87BE-67443E8EF086}">
      <p15:sldGuideLst xmlns:p15="http://schemas.microsoft.com/office/powerpoint/2012/main"/>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_QA_Layout1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9" y="972000"/>
            <a:ext cx="11160122"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7" y="1799186"/>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2879999"/>
            <a:ext cx="3348037" cy="342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0">
            <a:extLst>
              <a:ext uri="{FF2B5EF4-FFF2-40B4-BE49-F238E27FC236}">
                <a16:creationId xmlns:a16="http://schemas.microsoft.com/office/drawing/2014/main" id="{BA62B451-9077-73D8-F2D3-9A668C4D3685}"/>
              </a:ext>
            </a:extLst>
          </p:cNvPr>
          <p:cNvSpPr>
            <a:spLocks noGrp="1"/>
          </p:cNvSpPr>
          <p:nvPr>
            <p:ph type="body" sz="quarter" idx="11"/>
          </p:nvPr>
        </p:nvSpPr>
        <p:spPr>
          <a:xfrm>
            <a:off x="4403725" y="2879999"/>
            <a:ext cx="7272338" cy="3428725"/>
          </a:xfrm>
          <a:prstGeom prst="rect">
            <a:avLst/>
          </a:prstGeom>
        </p:spPr>
        <p:txBody>
          <a:bodyPr>
            <a:noAutofit/>
          </a:bodyPr>
          <a:lstStyle>
            <a:lvl1pPr>
              <a:defRPr sz="1400"/>
            </a:lvl1pPr>
          </a:lstStyle>
          <a:p>
            <a:pPr lvl="0"/>
            <a:r>
              <a:rPr lang="en-US"/>
              <a:t>Click to edit Master text styles</a:t>
            </a:r>
          </a:p>
        </p:txBody>
      </p:sp>
      <p:sp>
        <p:nvSpPr>
          <p:cNvPr id="4" name="Rectangle 3">
            <a:extLst>
              <a:ext uri="{FF2B5EF4-FFF2-40B4-BE49-F238E27FC236}">
                <a16:creationId xmlns:a16="http://schemas.microsoft.com/office/drawing/2014/main" id="{435A27F0-3839-A7D0-7F6D-1A6BC3598A8A}"/>
              </a:ext>
            </a:extLst>
          </p:cNvPr>
          <p:cNvSpPr/>
          <p:nvPr userDrawn="1"/>
        </p:nvSpPr>
        <p:spPr>
          <a:xfrm>
            <a:off x="0" y="6663189"/>
            <a:ext cx="12192000" cy="194811"/>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896127247"/>
      </p:ext>
    </p:extLst>
  </p:cSld>
  <p:clrMapOvr>
    <a:masterClrMapping/>
  </p:clrMapOvr>
  <p:extLst>
    <p:ext uri="{DCECCB84-F9BA-43D5-87BE-67443E8EF086}">
      <p15:sldGuideLst xmlns:p15="http://schemas.microsoft.com/office/powerpoint/2012/main"/>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5_QA_Layout1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9" y="972000"/>
            <a:ext cx="11160122"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7" y="1799186"/>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2879999"/>
            <a:ext cx="3348037" cy="342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0">
            <a:extLst>
              <a:ext uri="{FF2B5EF4-FFF2-40B4-BE49-F238E27FC236}">
                <a16:creationId xmlns:a16="http://schemas.microsoft.com/office/drawing/2014/main" id="{BA62B451-9077-73D8-F2D3-9A668C4D3685}"/>
              </a:ext>
            </a:extLst>
          </p:cNvPr>
          <p:cNvSpPr>
            <a:spLocks noGrp="1"/>
          </p:cNvSpPr>
          <p:nvPr>
            <p:ph type="body" sz="quarter" idx="11"/>
          </p:nvPr>
        </p:nvSpPr>
        <p:spPr>
          <a:xfrm>
            <a:off x="4403725" y="2879999"/>
            <a:ext cx="7272338" cy="3428725"/>
          </a:xfrm>
          <a:prstGeom prst="rect">
            <a:avLst/>
          </a:prstGeom>
        </p:spPr>
        <p:txBody>
          <a:bodyPr>
            <a:noAutofit/>
          </a:bodyPr>
          <a:lstStyle>
            <a:lvl1pPr>
              <a:defRPr sz="1400"/>
            </a:lvl1pPr>
          </a:lstStyle>
          <a:p>
            <a:pPr lvl="0"/>
            <a:r>
              <a:rPr lang="en-US"/>
              <a:t>Click to edit Master text styles</a:t>
            </a:r>
          </a:p>
        </p:txBody>
      </p:sp>
      <p:sp>
        <p:nvSpPr>
          <p:cNvPr id="4" name="Rectangle 3">
            <a:extLst>
              <a:ext uri="{FF2B5EF4-FFF2-40B4-BE49-F238E27FC236}">
                <a16:creationId xmlns:a16="http://schemas.microsoft.com/office/drawing/2014/main" id="{435A27F0-3839-A7D0-7F6D-1A6BC3598A8A}"/>
              </a:ext>
            </a:extLst>
          </p:cNvPr>
          <p:cNvSpPr/>
          <p:nvPr userDrawn="1"/>
        </p:nvSpPr>
        <p:spPr>
          <a:xfrm>
            <a:off x="0" y="6663189"/>
            <a:ext cx="12192000" cy="194811"/>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096937405"/>
      </p:ext>
    </p:extLst>
  </p:cSld>
  <p:clrMapOvr>
    <a:masterClrMapping/>
  </p:clrMapOvr>
  <p:extLst>
    <p:ext uri="{DCECCB84-F9BA-43D5-87BE-67443E8EF086}">
      <p15:sldGuideLst xmlns:p15="http://schemas.microsoft.com/office/powerpoint/2012/main"/>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6_QA_Layout1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9" y="972000"/>
            <a:ext cx="11160122"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7" y="1799186"/>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2879999"/>
            <a:ext cx="3348037" cy="342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0">
            <a:extLst>
              <a:ext uri="{FF2B5EF4-FFF2-40B4-BE49-F238E27FC236}">
                <a16:creationId xmlns:a16="http://schemas.microsoft.com/office/drawing/2014/main" id="{BA62B451-9077-73D8-F2D3-9A668C4D3685}"/>
              </a:ext>
            </a:extLst>
          </p:cNvPr>
          <p:cNvSpPr>
            <a:spLocks noGrp="1"/>
          </p:cNvSpPr>
          <p:nvPr>
            <p:ph type="body" sz="quarter" idx="11"/>
          </p:nvPr>
        </p:nvSpPr>
        <p:spPr>
          <a:xfrm>
            <a:off x="4403725" y="2879999"/>
            <a:ext cx="7272338" cy="3428725"/>
          </a:xfrm>
          <a:prstGeom prst="rect">
            <a:avLst/>
          </a:prstGeom>
        </p:spPr>
        <p:txBody>
          <a:bodyPr>
            <a:noAutofit/>
          </a:bodyPr>
          <a:lstStyle>
            <a:lvl1pPr>
              <a:defRPr sz="1400"/>
            </a:lvl1pPr>
          </a:lstStyle>
          <a:p>
            <a:pPr lvl="0"/>
            <a:r>
              <a:rPr lang="en-US"/>
              <a:t>Click to edit Master text styles</a:t>
            </a:r>
          </a:p>
        </p:txBody>
      </p:sp>
      <p:sp>
        <p:nvSpPr>
          <p:cNvPr id="4" name="Rectangle 3">
            <a:extLst>
              <a:ext uri="{FF2B5EF4-FFF2-40B4-BE49-F238E27FC236}">
                <a16:creationId xmlns:a16="http://schemas.microsoft.com/office/drawing/2014/main" id="{435A27F0-3839-A7D0-7F6D-1A6BC3598A8A}"/>
              </a:ext>
            </a:extLst>
          </p:cNvPr>
          <p:cNvSpPr/>
          <p:nvPr userDrawn="1"/>
        </p:nvSpPr>
        <p:spPr>
          <a:xfrm>
            <a:off x="0" y="6663189"/>
            <a:ext cx="12192000" cy="194811"/>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933581595"/>
      </p:ext>
    </p:extLst>
  </p:cSld>
  <p:clrMapOvr>
    <a:masterClrMapping/>
  </p:clrMapOvr>
  <p:extLst>
    <p:ext uri="{DCECCB84-F9BA-43D5-87BE-67443E8EF086}">
      <p15:sldGuideLst xmlns:p15="http://schemas.microsoft.com/office/powerpoint/2012/main"/>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_QA_Layout2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C2153-C630-463E-198B-D505C376C11B}"/>
              </a:ext>
            </a:extLst>
          </p:cNvPr>
          <p:cNvSpPr>
            <a:spLocks noGrp="1"/>
          </p:cNvSpPr>
          <p:nvPr>
            <p:ph type="title"/>
          </p:nvPr>
        </p:nvSpPr>
        <p:spPr>
          <a:xfrm>
            <a:off x="515937" y="972000"/>
            <a:ext cx="11160125" cy="720000"/>
          </a:xfrm>
          <a:prstGeom prst="rect">
            <a:avLst/>
          </a:prstGeom>
        </p:spPr>
        <p:txBody>
          <a:bodyPr anchor="t">
            <a:noAutofit/>
          </a:bodyPr>
          <a:lstStyle/>
          <a:p>
            <a:r>
              <a:rPr lang="en-US"/>
              <a:t>Click to edit Master title style</a:t>
            </a:r>
            <a:endParaRPr lang="en-GB"/>
          </a:p>
        </p:txBody>
      </p:sp>
      <p:sp>
        <p:nvSpPr>
          <p:cNvPr id="7" name="Text Placeholder 6">
            <a:extLst>
              <a:ext uri="{FF2B5EF4-FFF2-40B4-BE49-F238E27FC236}">
                <a16:creationId xmlns:a16="http://schemas.microsoft.com/office/drawing/2014/main" id="{6F89889C-9901-0E0D-F464-36DFF409D3DC}"/>
              </a:ext>
            </a:extLst>
          </p:cNvPr>
          <p:cNvSpPr>
            <a:spLocks noGrp="1"/>
          </p:cNvSpPr>
          <p:nvPr>
            <p:ph type="body" sz="quarter" idx="13"/>
          </p:nvPr>
        </p:nvSpPr>
        <p:spPr>
          <a:xfrm>
            <a:off x="515937" y="2340000"/>
            <a:ext cx="3348000" cy="3968725"/>
          </a:xfrm>
          <a:prstGeom prst="rect">
            <a:avLst/>
          </a:prstGeom>
        </p:spPr>
        <p:txBody>
          <a:bodyPr>
            <a:noAutofit/>
          </a:bodyPr>
          <a:lstStyle>
            <a:lvl1pPr marL="0" indent="0">
              <a:buNone/>
              <a:defRPr sz="1400"/>
            </a:lvl1pPr>
          </a:lstStyle>
          <a:p>
            <a:pPr lvl="0"/>
            <a:r>
              <a:rPr lang="en-US"/>
              <a:t>Click to edit Master text styles</a:t>
            </a:r>
          </a:p>
        </p:txBody>
      </p:sp>
      <p:sp>
        <p:nvSpPr>
          <p:cNvPr id="9" name="Text Placeholder 8">
            <a:extLst>
              <a:ext uri="{FF2B5EF4-FFF2-40B4-BE49-F238E27FC236}">
                <a16:creationId xmlns:a16="http://schemas.microsoft.com/office/drawing/2014/main" id="{CCCFCD17-96DB-0D59-36B4-CE8615F870FD}"/>
              </a:ext>
            </a:extLst>
          </p:cNvPr>
          <p:cNvSpPr>
            <a:spLocks noGrp="1"/>
          </p:cNvSpPr>
          <p:nvPr>
            <p:ph type="body" sz="quarter" idx="14"/>
          </p:nvPr>
        </p:nvSpPr>
        <p:spPr>
          <a:xfrm>
            <a:off x="4421999" y="2340000"/>
            <a:ext cx="3348000" cy="3968725"/>
          </a:xfrm>
          <a:prstGeom prst="rect">
            <a:avLst/>
          </a:prstGeom>
        </p:spPr>
        <p:txBody>
          <a:bodyPr>
            <a:noAutofit/>
          </a:bodyPr>
          <a:lstStyle>
            <a:lvl1pPr marL="0" indent="0">
              <a:buNone/>
              <a:defRPr sz="1400"/>
            </a:lvl1pPr>
          </a:lstStyle>
          <a:p>
            <a:pPr lvl="0"/>
            <a:r>
              <a:rPr lang="en-US"/>
              <a:t>Click to edit Master text styles</a:t>
            </a:r>
          </a:p>
        </p:txBody>
      </p:sp>
      <p:sp>
        <p:nvSpPr>
          <p:cNvPr id="11" name="Text Placeholder 10">
            <a:extLst>
              <a:ext uri="{FF2B5EF4-FFF2-40B4-BE49-F238E27FC236}">
                <a16:creationId xmlns:a16="http://schemas.microsoft.com/office/drawing/2014/main" id="{9E710287-B48B-A4EA-C5C2-D14E30F60EAE}"/>
              </a:ext>
            </a:extLst>
          </p:cNvPr>
          <p:cNvSpPr>
            <a:spLocks noGrp="1"/>
          </p:cNvSpPr>
          <p:nvPr>
            <p:ph type="body" sz="quarter" idx="15"/>
          </p:nvPr>
        </p:nvSpPr>
        <p:spPr>
          <a:xfrm>
            <a:off x="8328024" y="2340000"/>
            <a:ext cx="3348000" cy="3968725"/>
          </a:xfrm>
          <a:prstGeom prst="rect">
            <a:avLst/>
          </a:prstGeom>
        </p:spPr>
        <p:txBody>
          <a:bodyPr>
            <a:noAutofit/>
          </a:bodyPr>
          <a:lstStyle>
            <a:lvl1pPr marL="0" indent="0">
              <a:buNone/>
              <a:defRPr sz="1400"/>
            </a:lvl1pPr>
          </a:lstStyle>
          <a:p>
            <a:pPr lvl="0"/>
            <a:r>
              <a:rPr lang="en-US"/>
              <a:t>Click to edit Master text styles</a:t>
            </a:r>
          </a:p>
        </p:txBody>
      </p:sp>
      <p:sp>
        <p:nvSpPr>
          <p:cNvPr id="3" name="Rectangle 2">
            <a:extLst>
              <a:ext uri="{FF2B5EF4-FFF2-40B4-BE49-F238E27FC236}">
                <a16:creationId xmlns:a16="http://schemas.microsoft.com/office/drawing/2014/main" id="{D5EF6CC7-FA3F-3DFD-A437-79967F3D566E}"/>
              </a:ext>
            </a:extLst>
          </p:cNvPr>
          <p:cNvSpPr/>
          <p:nvPr userDrawn="1"/>
        </p:nvSpPr>
        <p:spPr>
          <a:xfrm>
            <a:off x="0" y="6663189"/>
            <a:ext cx="12192000" cy="194811"/>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38698692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2_QA_Layout2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C2153-C630-463E-198B-D505C376C11B}"/>
              </a:ext>
            </a:extLst>
          </p:cNvPr>
          <p:cNvSpPr>
            <a:spLocks noGrp="1"/>
          </p:cNvSpPr>
          <p:nvPr>
            <p:ph type="title"/>
          </p:nvPr>
        </p:nvSpPr>
        <p:spPr>
          <a:xfrm>
            <a:off x="515937" y="972000"/>
            <a:ext cx="11160125" cy="720000"/>
          </a:xfrm>
          <a:prstGeom prst="rect">
            <a:avLst/>
          </a:prstGeom>
        </p:spPr>
        <p:txBody>
          <a:bodyPr anchor="t">
            <a:noAutofit/>
          </a:bodyPr>
          <a:lstStyle/>
          <a:p>
            <a:r>
              <a:rPr lang="en-US"/>
              <a:t>Click to edit Master title style</a:t>
            </a:r>
            <a:endParaRPr lang="en-GB"/>
          </a:p>
        </p:txBody>
      </p:sp>
      <p:sp>
        <p:nvSpPr>
          <p:cNvPr id="7" name="Text Placeholder 6">
            <a:extLst>
              <a:ext uri="{FF2B5EF4-FFF2-40B4-BE49-F238E27FC236}">
                <a16:creationId xmlns:a16="http://schemas.microsoft.com/office/drawing/2014/main" id="{6F89889C-9901-0E0D-F464-36DFF409D3DC}"/>
              </a:ext>
            </a:extLst>
          </p:cNvPr>
          <p:cNvSpPr>
            <a:spLocks noGrp="1"/>
          </p:cNvSpPr>
          <p:nvPr>
            <p:ph type="body" sz="quarter" idx="13"/>
          </p:nvPr>
        </p:nvSpPr>
        <p:spPr>
          <a:xfrm>
            <a:off x="515937" y="2340000"/>
            <a:ext cx="3348000" cy="3968725"/>
          </a:xfrm>
          <a:prstGeom prst="rect">
            <a:avLst/>
          </a:prstGeom>
        </p:spPr>
        <p:txBody>
          <a:bodyPr>
            <a:noAutofit/>
          </a:bodyPr>
          <a:lstStyle>
            <a:lvl1pPr marL="0" indent="0">
              <a:buNone/>
              <a:defRPr sz="1400"/>
            </a:lvl1pPr>
          </a:lstStyle>
          <a:p>
            <a:pPr lvl="0"/>
            <a:r>
              <a:rPr lang="en-US"/>
              <a:t>Click to edit Master text styles</a:t>
            </a:r>
          </a:p>
        </p:txBody>
      </p:sp>
      <p:sp>
        <p:nvSpPr>
          <p:cNvPr id="9" name="Text Placeholder 8">
            <a:extLst>
              <a:ext uri="{FF2B5EF4-FFF2-40B4-BE49-F238E27FC236}">
                <a16:creationId xmlns:a16="http://schemas.microsoft.com/office/drawing/2014/main" id="{CCCFCD17-96DB-0D59-36B4-CE8615F870FD}"/>
              </a:ext>
            </a:extLst>
          </p:cNvPr>
          <p:cNvSpPr>
            <a:spLocks noGrp="1"/>
          </p:cNvSpPr>
          <p:nvPr>
            <p:ph type="body" sz="quarter" idx="14"/>
          </p:nvPr>
        </p:nvSpPr>
        <p:spPr>
          <a:xfrm>
            <a:off x="4421999" y="2340000"/>
            <a:ext cx="3348000" cy="3968725"/>
          </a:xfrm>
          <a:prstGeom prst="rect">
            <a:avLst/>
          </a:prstGeom>
        </p:spPr>
        <p:txBody>
          <a:bodyPr>
            <a:noAutofit/>
          </a:bodyPr>
          <a:lstStyle>
            <a:lvl1pPr marL="0" indent="0">
              <a:buNone/>
              <a:defRPr sz="1400"/>
            </a:lvl1pPr>
          </a:lstStyle>
          <a:p>
            <a:pPr lvl="0"/>
            <a:r>
              <a:rPr lang="en-US"/>
              <a:t>Click to edit Master text styles</a:t>
            </a:r>
          </a:p>
        </p:txBody>
      </p:sp>
      <p:sp>
        <p:nvSpPr>
          <p:cNvPr id="11" name="Text Placeholder 10">
            <a:extLst>
              <a:ext uri="{FF2B5EF4-FFF2-40B4-BE49-F238E27FC236}">
                <a16:creationId xmlns:a16="http://schemas.microsoft.com/office/drawing/2014/main" id="{9E710287-B48B-A4EA-C5C2-D14E30F60EAE}"/>
              </a:ext>
            </a:extLst>
          </p:cNvPr>
          <p:cNvSpPr>
            <a:spLocks noGrp="1"/>
          </p:cNvSpPr>
          <p:nvPr>
            <p:ph type="body" sz="quarter" idx="15"/>
          </p:nvPr>
        </p:nvSpPr>
        <p:spPr>
          <a:xfrm>
            <a:off x="8328024" y="2340000"/>
            <a:ext cx="3348000" cy="3968725"/>
          </a:xfrm>
          <a:prstGeom prst="rect">
            <a:avLst/>
          </a:prstGeom>
        </p:spPr>
        <p:txBody>
          <a:bodyPr>
            <a:noAutofit/>
          </a:bodyPr>
          <a:lstStyle>
            <a:lvl1pPr marL="0" indent="0">
              <a:buNone/>
              <a:defRPr sz="1400"/>
            </a:lvl1pPr>
          </a:lstStyle>
          <a:p>
            <a:pPr lvl="0"/>
            <a:r>
              <a:rPr lang="en-US"/>
              <a:t>Click to edit Master text styles</a:t>
            </a:r>
          </a:p>
        </p:txBody>
      </p:sp>
      <p:sp>
        <p:nvSpPr>
          <p:cNvPr id="3" name="Rectangle 2">
            <a:extLst>
              <a:ext uri="{FF2B5EF4-FFF2-40B4-BE49-F238E27FC236}">
                <a16:creationId xmlns:a16="http://schemas.microsoft.com/office/drawing/2014/main" id="{D5EF6CC7-FA3F-3DFD-A437-79967F3D566E}"/>
              </a:ext>
            </a:extLst>
          </p:cNvPr>
          <p:cNvSpPr/>
          <p:nvPr userDrawn="1"/>
        </p:nvSpPr>
        <p:spPr>
          <a:xfrm>
            <a:off x="0" y="6663189"/>
            <a:ext cx="12192000" cy="194811"/>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76929546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3_QA_Layout2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C2153-C630-463E-198B-D505C376C11B}"/>
              </a:ext>
            </a:extLst>
          </p:cNvPr>
          <p:cNvSpPr>
            <a:spLocks noGrp="1"/>
          </p:cNvSpPr>
          <p:nvPr>
            <p:ph type="title"/>
          </p:nvPr>
        </p:nvSpPr>
        <p:spPr>
          <a:xfrm>
            <a:off x="515937" y="972000"/>
            <a:ext cx="11160125" cy="720000"/>
          </a:xfrm>
          <a:prstGeom prst="rect">
            <a:avLst/>
          </a:prstGeom>
        </p:spPr>
        <p:txBody>
          <a:bodyPr anchor="t">
            <a:noAutofit/>
          </a:bodyPr>
          <a:lstStyle/>
          <a:p>
            <a:r>
              <a:rPr lang="en-US"/>
              <a:t>Click to edit Master title style</a:t>
            </a:r>
            <a:endParaRPr lang="en-GB"/>
          </a:p>
        </p:txBody>
      </p:sp>
      <p:sp>
        <p:nvSpPr>
          <p:cNvPr id="7" name="Text Placeholder 6">
            <a:extLst>
              <a:ext uri="{FF2B5EF4-FFF2-40B4-BE49-F238E27FC236}">
                <a16:creationId xmlns:a16="http://schemas.microsoft.com/office/drawing/2014/main" id="{6F89889C-9901-0E0D-F464-36DFF409D3DC}"/>
              </a:ext>
            </a:extLst>
          </p:cNvPr>
          <p:cNvSpPr>
            <a:spLocks noGrp="1"/>
          </p:cNvSpPr>
          <p:nvPr>
            <p:ph type="body" sz="quarter" idx="13"/>
          </p:nvPr>
        </p:nvSpPr>
        <p:spPr>
          <a:xfrm>
            <a:off x="515937" y="2340000"/>
            <a:ext cx="3348000" cy="3968725"/>
          </a:xfrm>
          <a:prstGeom prst="rect">
            <a:avLst/>
          </a:prstGeom>
        </p:spPr>
        <p:txBody>
          <a:bodyPr>
            <a:noAutofit/>
          </a:bodyPr>
          <a:lstStyle>
            <a:lvl1pPr marL="0" indent="0">
              <a:buNone/>
              <a:defRPr sz="1400"/>
            </a:lvl1pPr>
          </a:lstStyle>
          <a:p>
            <a:pPr lvl="0"/>
            <a:r>
              <a:rPr lang="en-US"/>
              <a:t>Click to edit Master text styles</a:t>
            </a:r>
          </a:p>
        </p:txBody>
      </p:sp>
      <p:sp>
        <p:nvSpPr>
          <p:cNvPr id="9" name="Text Placeholder 8">
            <a:extLst>
              <a:ext uri="{FF2B5EF4-FFF2-40B4-BE49-F238E27FC236}">
                <a16:creationId xmlns:a16="http://schemas.microsoft.com/office/drawing/2014/main" id="{CCCFCD17-96DB-0D59-36B4-CE8615F870FD}"/>
              </a:ext>
            </a:extLst>
          </p:cNvPr>
          <p:cNvSpPr>
            <a:spLocks noGrp="1"/>
          </p:cNvSpPr>
          <p:nvPr>
            <p:ph type="body" sz="quarter" idx="14"/>
          </p:nvPr>
        </p:nvSpPr>
        <p:spPr>
          <a:xfrm>
            <a:off x="4421999" y="2340000"/>
            <a:ext cx="3348000" cy="3968725"/>
          </a:xfrm>
          <a:prstGeom prst="rect">
            <a:avLst/>
          </a:prstGeom>
        </p:spPr>
        <p:txBody>
          <a:bodyPr>
            <a:noAutofit/>
          </a:bodyPr>
          <a:lstStyle>
            <a:lvl1pPr marL="0" indent="0">
              <a:buNone/>
              <a:defRPr sz="1400"/>
            </a:lvl1pPr>
          </a:lstStyle>
          <a:p>
            <a:pPr lvl="0"/>
            <a:r>
              <a:rPr lang="en-US"/>
              <a:t>Click to edit Master text styles</a:t>
            </a:r>
          </a:p>
        </p:txBody>
      </p:sp>
      <p:sp>
        <p:nvSpPr>
          <p:cNvPr id="11" name="Text Placeholder 10">
            <a:extLst>
              <a:ext uri="{FF2B5EF4-FFF2-40B4-BE49-F238E27FC236}">
                <a16:creationId xmlns:a16="http://schemas.microsoft.com/office/drawing/2014/main" id="{9E710287-B48B-A4EA-C5C2-D14E30F60EAE}"/>
              </a:ext>
            </a:extLst>
          </p:cNvPr>
          <p:cNvSpPr>
            <a:spLocks noGrp="1"/>
          </p:cNvSpPr>
          <p:nvPr>
            <p:ph type="body" sz="quarter" idx="15"/>
          </p:nvPr>
        </p:nvSpPr>
        <p:spPr>
          <a:xfrm>
            <a:off x="8328024" y="2340000"/>
            <a:ext cx="3348000" cy="3968725"/>
          </a:xfrm>
          <a:prstGeom prst="rect">
            <a:avLst/>
          </a:prstGeom>
        </p:spPr>
        <p:txBody>
          <a:bodyPr>
            <a:noAutofit/>
          </a:bodyPr>
          <a:lstStyle>
            <a:lvl1pPr marL="0" indent="0">
              <a:buNone/>
              <a:defRPr sz="1400"/>
            </a:lvl1pPr>
          </a:lstStyle>
          <a:p>
            <a:pPr lvl="0"/>
            <a:r>
              <a:rPr lang="en-US"/>
              <a:t>Click to edit Master text styles</a:t>
            </a:r>
          </a:p>
        </p:txBody>
      </p:sp>
      <p:sp>
        <p:nvSpPr>
          <p:cNvPr id="3" name="Rectangle 2">
            <a:extLst>
              <a:ext uri="{FF2B5EF4-FFF2-40B4-BE49-F238E27FC236}">
                <a16:creationId xmlns:a16="http://schemas.microsoft.com/office/drawing/2014/main" id="{D5EF6CC7-FA3F-3DFD-A437-79967F3D566E}"/>
              </a:ext>
            </a:extLst>
          </p:cNvPr>
          <p:cNvSpPr/>
          <p:nvPr userDrawn="1"/>
        </p:nvSpPr>
        <p:spPr>
          <a:xfrm>
            <a:off x="0" y="6663189"/>
            <a:ext cx="12192000" cy="19481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80569948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4_QA_Layout2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C2153-C630-463E-198B-D505C376C11B}"/>
              </a:ext>
            </a:extLst>
          </p:cNvPr>
          <p:cNvSpPr>
            <a:spLocks noGrp="1"/>
          </p:cNvSpPr>
          <p:nvPr>
            <p:ph type="title"/>
          </p:nvPr>
        </p:nvSpPr>
        <p:spPr>
          <a:xfrm>
            <a:off x="515937" y="972000"/>
            <a:ext cx="11160125" cy="720000"/>
          </a:xfrm>
          <a:prstGeom prst="rect">
            <a:avLst/>
          </a:prstGeom>
        </p:spPr>
        <p:txBody>
          <a:bodyPr anchor="t">
            <a:noAutofit/>
          </a:bodyPr>
          <a:lstStyle/>
          <a:p>
            <a:r>
              <a:rPr lang="en-US"/>
              <a:t>Click to edit Master title style</a:t>
            </a:r>
            <a:endParaRPr lang="en-GB"/>
          </a:p>
        </p:txBody>
      </p:sp>
      <p:sp>
        <p:nvSpPr>
          <p:cNvPr id="7" name="Text Placeholder 6">
            <a:extLst>
              <a:ext uri="{FF2B5EF4-FFF2-40B4-BE49-F238E27FC236}">
                <a16:creationId xmlns:a16="http://schemas.microsoft.com/office/drawing/2014/main" id="{6F89889C-9901-0E0D-F464-36DFF409D3DC}"/>
              </a:ext>
            </a:extLst>
          </p:cNvPr>
          <p:cNvSpPr>
            <a:spLocks noGrp="1"/>
          </p:cNvSpPr>
          <p:nvPr>
            <p:ph type="body" sz="quarter" idx="13"/>
          </p:nvPr>
        </p:nvSpPr>
        <p:spPr>
          <a:xfrm>
            <a:off x="515937" y="2340000"/>
            <a:ext cx="3348000" cy="3968725"/>
          </a:xfrm>
          <a:prstGeom prst="rect">
            <a:avLst/>
          </a:prstGeom>
        </p:spPr>
        <p:txBody>
          <a:bodyPr>
            <a:noAutofit/>
          </a:bodyPr>
          <a:lstStyle>
            <a:lvl1pPr marL="0" indent="0">
              <a:buNone/>
              <a:defRPr sz="1400"/>
            </a:lvl1pPr>
          </a:lstStyle>
          <a:p>
            <a:pPr lvl="0"/>
            <a:r>
              <a:rPr lang="en-US"/>
              <a:t>Click to edit Master text styles</a:t>
            </a:r>
          </a:p>
        </p:txBody>
      </p:sp>
      <p:sp>
        <p:nvSpPr>
          <p:cNvPr id="9" name="Text Placeholder 8">
            <a:extLst>
              <a:ext uri="{FF2B5EF4-FFF2-40B4-BE49-F238E27FC236}">
                <a16:creationId xmlns:a16="http://schemas.microsoft.com/office/drawing/2014/main" id="{CCCFCD17-96DB-0D59-36B4-CE8615F870FD}"/>
              </a:ext>
            </a:extLst>
          </p:cNvPr>
          <p:cNvSpPr>
            <a:spLocks noGrp="1"/>
          </p:cNvSpPr>
          <p:nvPr>
            <p:ph type="body" sz="quarter" idx="14"/>
          </p:nvPr>
        </p:nvSpPr>
        <p:spPr>
          <a:xfrm>
            <a:off x="4421999" y="2340000"/>
            <a:ext cx="3348000" cy="3968725"/>
          </a:xfrm>
          <a:prstGeom prst="rect">
            <a:avLst/>
          </a:prstGeom>
        </p:spPr>
        <p:txBody>
          <a:bodyPr>
            <a:noAutofit/>
          </a:bodyPr>
          <a:lstStyle>
            <a:lvl1pPr marL="0" indent="0">
              <a:buNone/>
              <a:defRPr sz="1400"/>
            </a:lvl1pPr>
          </a:lstStyle>
          <a:p>
            <a:pPr lvl="0"/>
            <a:r>
              <a:rPr lang="en-US"/>
              <a:t>Click to edit Master text styles</a:t>
            </a:r>
          </a:p>
        </p:txBody>
      </p:sp>
      <p:sp>
        <p:nvSpPr>
          <p:cNvPr id="11" name="Text Placeholder 10">
            <a:extLst>
              <a:ext uri="{FF2B5EF4-FFF2-40B4-BE49-F238E27FC236}">
                <a16:creationId xmlns:a16="http://schemas.microsoft.com/office/drawing/2014/main" id="{9E710287-B48B-A4EA-C5C2-D14E30F60EAE}"/>
              </a:ext>
            </a:extLst>
          </p:cNvPr>
          <p:cNvSpPr>
            <a:spLocks noGrp="1"/>
          </p:cNvSpPr>
          <p:nvPr>
            <p:ph type="body" sz="quarter" idx="15"/>
          </p:nvPr>
        </p:nvSpPr>
        <p:spPr>
          <a:xfrm>
            <a:off x="8328024" y="2340000"/>
            <a:ext cx="3348000" cy="3968725"/>
          </a:xfrm>
          <a:prstGeom prst="rect">
            <a:avLst/>
          </a:prstGeom>
        </p:spPr>
        <p:txBody>
          <a:bodyPr>
            <a:noAutofit/>
          </a:bodyPr>
          <a:lstStyle>
            <a:lvl1pPr marL="0" indent="0">
              <a:buNone/>
              <a:defRPr sz="1400"/>
            </a:lvl1pPr>
          </a:lstStyle>
          <a:p>
            <a:pPr lvl="0"/>
            <a:r>
              <a:rPr lang="en-US"/>
              <a:t>Click to edit Master text styles</a:t>
            </a:r>
          </a:p>
        </p:txBody>
      </p:sp>
      <p:sp>
        <p:nvSpPr>
          <p:cNvPr id="3" name="Rectangle 2">
            <a:extLst>
              <a:ext uri="{FF2B5EF4-FFF2-40B4-BE49-F238E27FC236}">
                <a16:creationId xmlns:a16="http://schemas.microsoft.com/office/drawing/2014/main" id="{D5EF6CC7-FA3F-3DFD-A437-79967F3D566E}"/>
              </a:ext>
            </a:extLst>
          </p:cNvPr>
          <p:cNvSpPr/>
          <p:nvPr userDrawn="1"/>
        </p:nvSpPr>
        <p:spPr>
          <a:xfrm>
            <a:off x="0" y="6663189"/>
            <a:ext cx="12192000" cy="194811"/>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40554565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5_QA_Layout2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C2153-C630-463E-198B-D505C376C11B}"/>
              </a:ext>
            </a:extLst>
          </p:cNvPr>
          <p:cNvSpPr>
            <a:spLocks noGrp="1"/>
          </p:cNvSpPr>
          <p:nvPr>
            <p:ph type="title"/>
          </p:nvPr>
        </p:nvSpPr>
        <p:spPr>
          <a:xfrm>
            <a:off x="515937" y="972000"/>
            <a:ext cx="11160125" cy="720000"/>
          </a:xfrm>
          <a:prstGeom prst="rect">
            <a:avLst/>
          </a:prstGeom>
        </p:spPr>
        <p:txBody>
          <a:bodyPr anchor="t">
            <a:noAutofit/>
          </a:bodyPr>
          <a:lstStyle/>
          <a:p>
            <a:r>
              <a:rPr lang="en-US"/>
              <a:t>Click to edit Master title style</a:t>
            </a:r>
            <a:endParaRPr lang="en-GB"/>
          </a:p>
        </p:txBody>
      </p:sp>
      <p:sp>
        <p:nvSpPr>
          <p:cNvPr id="7" name="Text Placeholder 6">
            <a:extLst>
              <a:ext uri="{FF2B5EF4-FFF2-40B4-BE49-F238E27FC236}">
                <a16:creationId xmlns:a16="http://schemas.microsoft.com/office/drawing/2014/main" id="{6F89889C-9901-0E0D-F464-36DFF409D3DC}"/>
              </a:ext>
            </a:extLst>
          </p:cNvPr>
          <p:cNvSpPr>
            <a:spLocks noGrp="1"/>
          </p:cNvSpPr>
          <p:nvPr>
            <p:ph type="body" sz="quarter" idx="13"/>
          </p:nvPr>
        </p:nvSpPr>
        <p:spPr>
          <a:xfrm>
            <a:off x="515937" y="2340000"/>
            <a:ext cx="3348000" cy="3968725"/>
          </a:xfrm>
          <a:prstGeom prst="rect">
            <a:avLst/>
          </a:prstGeom>
        </p:spPr>
        <p:txBody>
          <a:bodyPr>
            <a:noAutofit/>
          </a:bodyPr>
          <a:lstStyle>
            <a:lvl1pPr marL="0" indent="0">
              <a:buNone/>
              <a:defRPr sz="1400"/>
            </a:lvl1pPr>
          </a:lstStyle>
          <a:p>
            <a:pPr lvl="0"/>
            <a:r>
              <a:rPr lang="en-US"/>
              <a:t>Click to edit Master text styles</a:t>
            </a:r>
          </a:p>
        </p:txBody>
      </p:sp>
      <p:sp>
        <p:nvSpPr>
          <p:cNvPr id="9" name="Text Placeholder 8">
            <a:extLst>
              <a:ext uri="{FF2B5EF4-FFF2-40B4-BE49-F238E27FC236}">
                <a16:creationId xmlns:a16="http://schemas.microsoft.com/office/drawing/2014/main" id="{CCCFCD17-96DB-0D59-36B4-CE8615F870FD}"/>
              </a:ext>
            </a:extLst>
          </p:cNvPr>
          <p:cNvSpPr>
            <a:spLocks noGrp="1"/>
          </p:cNvSpPr>
          <p:nvPr>
            <p:ph type="body" sz="quarter" idx="14"/>
          </p:nvPr>
        </p:nvSpPr>
        <p:spPr>
          <a:xfrm>
            <a:off x="4421999" y="2340000"/>
            <a:ext cx="3348000" cy="3968725"/>
          </a:xfrm>
          <a:prstGeom prst="rect">
            <a:avLst/>
          </a:prstGeom>
        </p:spPr>
        <p:txBody>
          <a:bodyPr>
            <a:noAutofit/>
          </a:bodyPr>
          <a:lstStyle>
            <a:lvl1pPr marL="0" indent="0">
              <a:buNone/>
              <a:defRPr sz="1400"/>
            </a:lvl1pPr>
          </a:lstStyle>
          <a:p>
            <a:pPr lvl="0"/>
            <a:r>
              <a:rPr lang="en-US"/>
              <a:t>Click to edit Master text styles</a:t>
            </a:r>
          </a:p>
        </p:txBody>
      </p:sp>
      <p:sp>
        <p:nvSpPr>
          <p:cNvPr id="11" name="Text Placeholder 10">
            <a:extLst>
              <a:ext uri="{FF2B5EF4-FFF2-40B4-BE49-F238E27FC236}">
                <a16:creationId xmlns:a16="http://schemas.microsoft.com/office/drawing/2014/main" id="{9E710287-B48B-A4EA-C5C2-D14E30F60EAE}"/>
              </a:ext>
            </a:extLst>
          </p:cNvPr>
          <p:cNvSpPr>
            <a:spLocks noGrp="1"/>
          </p:cNvSpPr>
          <p:nvPr>
            <p:ph type="body" sz="quarter" idx="15"/>
          </p:nvPr>
        </p:nvSpPr>
        <p:spPr>
          <a:xfrm>
            <a:off x="8328024" y="2340000"/>
            <a:ext cx="3348000" cy="3968725"/>
          </a:xfrm>
          <a:prstGeom prst="rect">
            <a:avLst/>
          </a:prstGeom>
        </p:spPr>
        <p:txBody>
          <a:bodyPr>
            <a:noAutofit/>
          </a:bodyPr>
          <a:lstStyle>
            <a:lvl1pPr marL="0" indent="0">
              <a:buNone/>
              <a:defRPr sz="1400"/>
            </a:lvl1pPr>
          </a:lstStyle>
          <a:p>
            <a:pPr lvl="0"/>
            <a:r>
              <a:rPr lang="en-US"/>
              <a:t>Click to edit Master text styles</a:t>
            </a:r>
          </a:p>
        </p:txBody>
      </p:sp>
      <p:sp>
        <p:nvSpPr>
          <p:cNvPr id="3" name="Rectangle 2">
            <a:extLst>
              <a:ext uri="{FF2B5EF4-FFF2-40B4-BE49-F238E27FC236}">
                <a16:creationId xmlns:a16="http://schemas.microsoft.com/office/drawing/2014/main" id="{D5EF6CC7-FA3F-3DFD-A437-79967F3D566E}"/>
              </a:ext>
            </a:extLst>
          </p:cNvPr>
          <p:cNvSpPr/>
          <p:nvPr userDrawn="1"/>
        </p:nvSpPr>
        <p:spPr>
          <a:xfrm>
            <a:off x="0" y="6663189"/>
            <a:ext cx="12192000" cy="194811"/>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59006636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6_QA_Layout2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C2153-C630-463E-198B-D505C376C11B}"/>
              </a:ext>
            </a:extLst>
          </p:cNvPr>
          <p:cNvSpPr>
            <a:spLocks noGrp="1"/>
          </p:cNvSpPr>
          <p:nvPr>
            <p:ph type="title"/>
          </p:nvPr>
        </p:nvSpPr>
        <p:spPr>
          <a:xfrm>
            <a:off x="515937" y="972000"/>
            <a:ext cx="11160125" cy="720000"/>
          </a:xfrm>
          <a:prstGeom prst="rect">
            <a:avLst/>
          </a:prstGeom>
        </p:spPr>
        <p:txBody>
          <a:bodyPr anchor="t">
            <a:noAutofit/>
          </a:bodyPr>
          <a:lstStyle/>
          <a:p>
            <a:r>
              <a:rPr lang="en-US"/>
              <a:t>Click to edit Master title style</a:t>
            </a:r>
            <a:endParaRPr lang="en-GB"/>
          </a:p>
        </p:txBody>
      </p:sp>
      <p:sp>
        <p:nvSpPr>
          <p:cNvPr id="7" name="Text Placeholder 6">
            <a:extLst>
              <a:ext uri="{FF2B5EF4-FFF2-40B4-BE49-F238E27FC236}">
                <a16:creationId xmlns:a16="http://schemas.microsoft.com/office/drawing/2014/main" id="{6F89889C-9901-0E0D-F464-36DFF409D3DC}"/>
              </a:ext>
            </a:extLst>
          </p:cNvPr>
          <p:cNvSpPr>
            <a:spLocks noGrp="1"/>
          </p:cNvSpPr>
          <p:nvPr>
            <p:ph type="body" sz="quarter" idx="13"/>
          </p:nvPr>
        </p:nvSpPr>
        <p:spPr>
          <a:xfrm>
            <a:off x="515937" y="2340000"/>
            <a:ext cx="3348000" cy="3968725"/>
          </a:xfrm>
          <a:prstGeom prst="rect">
            <a:avLst/>
          </a:prstGeom>
        </p:spPr>
        <p:txBody>
          <a:bodyPr>
            <a:noAutofit/>
          </a:bodyPr>
          <a:lstStyle>
            <a:lvl1pPr marL="0" indent="0">
              <a:buNone/>
              <a:defRPr sz="1400"/>
            </a:lvl1pPr>
          </a:lstStyle>
          <a:p>
            <a:pPr lvl="0"/>
            <a:r>
              <a:rPr lang="en-US"/>
              <a:t>Click to edit Master text styles</a:t>
            </a:r>
          </a:p>
        </p:txBody>
      </p:sp>
      <p:sp>
        <p:nvSpPr>
          <p:cNvPr id="9" name="Text Placeholder 8">
            <a:extLst>
              <a:ext uri="{FF2B5EF4-FFF2-40B4-BE49-F238E27FC236}">
                <a16:creationId xmlns:a16="http://schemas.microsoft.com/office/drawing/2014/main" id="{CCCFCD17-96DB-0D59-36B4-CE8615F870FD}"/>
              </a:ext>
            </a:extLst>
          </p:cNvPr>
          <p:cNvSpPr>
            <a:spLocks noGrp="1"/>
          </p:cNvSpPr>
          <p:nvPr>
            <p:ph type="body" sz="quarter" idx="14"/>
          </p:nvPr>
        </p:nvSpPr>
        <p:spPr>
          <a:xfrm>
            <a:off x="4421999" y="2340000"/>
            <a:ext cx="3348000" cy="3968725"/>
          </a:xfrm>
          <a:prstGeom prst="rect">
            <a:avLst/>
          </a:prstGeom>
        </p:spPr>
        <p:txBody>
          <a:bodyPr>
            <a:noAutofit/>
          </a:bodyPr>
          <a:lstStyle>
            <a:lvl1pPr marL="0" indent="0">
              <a:buNone/>
              <a:defRPr sz="1400"/>
            </a:lvl1pPr>
          </a:lstStyle>
          <a:p>
            <a:pPr lvl="0"/>
            <a:r>
              <a:rPr lang="en-US"/>
              <a:t>Click to edit Master text styles</a:t>
            </a:r>
          </a:p>
        </p:txBody>
      </p:sp>
      <p:sp>
        <p:nvSpPr>
          <p:cNvPr id="11" name="Text Placeholder 10">
            <a:extLst>
              <a:ext uri="{FF2B5EF4-FFF2-40B4-BE49-F238E27FC236}">
                <a16:creationId xmlns:a16="http://schemas.microsoft.com/office/drawing/2014/main" id="{9E710287-B48B-A4EA-C5C2-D14E30F60EAE}"/>
              </a:ext>
            </a:extLst>
          </p:cNvPr>
          <p:cNvSpPr>
            <a:spLocks noGrp="1"/>
          </p:cNvSpPr>
          <p:nvPr>
            <p:ph type="body" sz="quarter" idx="15"/>
          </p:nvPr>
        </p:nvSpPr>
        <p:spPr>
          <a:xfrm>
            <a:off x="8328024" y="2340000"/>
            <a:ext cx="3348000" cy="3968725"/>
          </a:xfrm>
          <a:prstGeom prst="rect">
            <a:avLst/>
          </a:prstGeom>
        </p:spPr>
        <p:txBody>
          <a:bodyPr>
            <a:noAutofit/>
          </a:bodyPr>
          <a:lstStyle>
            <a:lvl1pPr marL="0" indent="0">
              <a:buNone/>
              <a:defRPr sz="1400"/>
            </a:lvl1pPr>
          </a:lstStyle>
          <a:p>
            <a:pPr lvl="0"/>
            <a:r>
              <a:rPr lang="en-US"/>
              <a:t>Click to edit Master text styles</a:t>
            </a:r>
          </a:p>
        </p:txBody>
      </p:sp>
      <p:sp>
        <p:nvSpPr>
          <p:cNvPr id="3" name="Rectangle 2">
            <a:extLst>
              <a:ext uri="{FF2B5EF4-FFF2-40B4-BE49-F238E27FC236}">
                <a16:creationId xmlns:a16="http://schemas.microsoft.com/office/drawing/2014/main" id="{D5EF6CC7-FA3F-3DFD-A437-79967F3D566E}"/>
              </a:ext>
            </a:extLst>
          </p:cNvPr>
          <p:cNvSpPr/>
          <p:nvPr userDrawn="1"/>
        </p:nvSpPr>
        <p:spPr>
          <a:xfrm>
            <a:off x="0" y="6663189"/>
            <a:ext cx="12192000" cy="194811"/>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1305657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QA_DivRedOut">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8" y="2883158"/>
            <a:ext cx="7272337" cy="1166327"/>
          </a:xfrm>
          <a:prstGeom prst="rect">
            <a:avLst/>
          </a:prstGeom>
          <a:ln>
            <a:noFill/>
          </a:ln>
        </p:spPr>
        <p:txBody>
          <a:bodyPr lIns="0" rIns="0" anchor="ctr"/>
          <a:lstStyle>
            <a:lvl1pPr algn="l">
              <a:defRPr sz="3600">
                <a:solidFill>
                  <a:schemeClr val="bg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4460033"/>
            <a:ext cx="7272336" cy="1885205"/>
          </a:xfrm>
          <a:prstGeom prst="rect">
            <a:avLst/>
          </a:prstGeom>
          <a:ln>
            <a:noFill/>
          </a:ln>
        </p:spPr>
        <p:txBody>
          <a:bodyPr lIns="0" rIns="0" anchor="t"/>
          <a:lstStyle>
            <a:lvl1pPr marL="0" indent="0" algn="l">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1889676574"/>
      </p:ext>
    </p:extLst>
  </p:cSld>
  <p:clrMapOvr>
    <a:masterClrMapping/>
  </p:clrMapOvr>
  <p:extLst>
    <p:ext uri="{DCECCB84-F9BA-43D5-87BE-67443E8EF086}">
      <p15:sldGuideLst xmlns:p15="http://schemas.microsoft.com/office/powerpoint/2012/main"/>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QA_Layout3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8" y="972000"/>
            <a:ext cx="11160125"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7" y="1800000"/>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7" name="Text Placeholder 8">
            <a:extLst>
              <a:ext uri="{FF2B5EF4-FFF2-40B4-BE49-F238E27FC236}">
                <a16:creationId xmlns:a16="http://schemas.microsoft.com/office/drawing/2014/main" id="{455068E8-9BCA-EBED-805D-2D484452399E}"/>
              </a:ext>
            </a:extLst>
          </p:cNvPr>
          <p:cNvSpPr>
            <a:spLocks noGrp="1"/>
          </p:cNvSpPr>
          <p:nvPr>
            <p:ph type="body" sz="quarter" idx="11"/>
          </p:nvPr>
        </p:nvSpPr>
        <p:spPr>
          <a:xfrm>
            <a:off x="3392684"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8" name="Text Placeholder 8">
            <a:extLst>
              <a:ext uri="{FF2B5EF4-FFF2-40B4-BE49-F238E27FC236}">
                <a16:creationId xmlns:a16="http://schemas.microsoft.com/office/drawing/2014/main" id="{77F7E130-A4BD-FAC6-408D-93D795929E5E}"/>
              </a:ext>
            </a:extLst>
          </p:cNvPr>
          <p:cNvSpPr>
            <a:spLocks noGrp="1"/>
          </p:cNvSpPr>
          <p:nvPr>
            <p:ph type="body" sz="quarter" idx="12"/>
          </p:nvPr>
        </p:nvSpPr>
        <p:spPr>
          <a:xfrm>
            <a:off x="6269430"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8">
            <a:extLst>
              <a:ext uri="{FF2B5EF4-FFF2-40B4-BE49-F238E27FC236}">
                <a16:creationId xmlns:a16="http://schemas.microsoft.com/office/drawing/2014/main" id="{A43F7F7C-D774-C672-538A-5AD8FC8E298B}"/>
              </a:ext>
            </a:extLst>
          </p:cNvPr>
          <p:cNvSpPr>
            <a:spLocks noGrp="1"/>
          </p:cNvSpPr>
          <p:nvPr>
            <p:ph type="body" sz="quarter" idx="13"/>
          </p:nvPr>
        </p:nvSpPr>
        <p:spPr>
          <a:xfrm>
            <a:off x="9146176"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4" name="Rectangle 3">
            <a:extLst>
              <a:ext uri="{FF2B5EF4-FFF2-40B4-BE49-F238E27FC236}">
                <a16:creationId xmlns:a16="http://schemas.microsoft.com/office/drawing/2014/main" id="{7F38D859-6778-A2A9-E361-E2C96AD56230}"/>
              </a:ext>
            </a:extLst>
          </p:cNvPr>
          <p:cNvSpPr/>
          <p:nvPr userDrawn="1"/>
        </p:nvSpPr>
        <p:spPr>
          <a:xfrm>
            <a:off x="0" y="6663189"/>
            <a:ext cx="12192000" cy="194811"/>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574615731"/>
      </p:ext>
    </p:extLst>
  </p:cSld>
  <p:clrMapOvr>
    <a:masterClrMapping/>
  </p:clrMapOvr>
  <p:extLst>
    <p:ext uri="{DCECCB84-F9BA-43D5-87BE-67443E8EF086}">
      <p15:sldGuideLst xmlns:p15="http://schemas.microsoft.com/office/powerpoint/2012/main"/>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_QA_Layout3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8" y="972000"/>
            <a:ext cx="11160125"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7" y="1800000"/>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7" name="Text Placeholder 8">
            <a:extLst>
              <a:ext uri="{FF2B5EF4-FFF2-40B4-BE49-F238E27FC236}">
                <a16:creationId xmlns:a16="http://schemas.microsoft.com/office/drawing/2014/main" id="{455068E8-9BCA-EBED-805D-2D484452399E}"/>
              </a:ext>
            </a:extLst>
          </p:cNvPr>
          <p:cNvSpPr>
            <a:spLocks noGrp="1"/>
          </p:cNvSpPr>
          <p:nvPr>
            <p:ph type="body" sz="quarter" idx="11"/>
          </p:nvPr>
        </p:nvSpPr>
        <p:spPr>
          <a:xfrm>
            <a:off x="3392684"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8" name="Text Placeholder 8">
            <a:extLst>
              <a:ext uri="{FF2B5EF4-FFF2-40B4-BE49-F238E27FC236}">
                <a16:creationId xmlns:a16="http://schemas.microsoft.com/office/drawing/2014/main" id="{77F7E130-A4BD-FAC6-408D-93D795929E5E}"/>
              </a:ext>
            </a:extLst>
          </p:cNvPr>
          <p:cNvSpPr>
            <a:spLocks noGrp="1"/>
          </p:cNvSpPr>
          <p:nvPr>
            <p:ph type="body" sz="quarter" idx="12"/>
          </p:nvPr>
        </p:nvSpPr>
        <p:spPr>
          <a:xfrm>
            <a:off x="6269430"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8">
            <a:extLst>
              <a:ext uri="{FF2B5EF4-FFF2-40B4-BE49-F238E27FC236}">
                <a16:creationId xmlns:a16="http://schemas.microsoft.com/office/drawing/2014/main" id="{A43F7F7C-D774-C672-538A-5AD8FC8E298B}"/>
              </a:ext>
            </a:extLst>
          </p:cNvPr>
          <p:cNvSpPr>
            <a:spLocks noGrp="1"/>
          </p:cNvSpPr>
          <p:nvPr>
            <p:ph type="body" sz="quarter" idx="13"/>
          </p:nvPr>
        </p:nvSpPr>
        <p:spPr>
          <a:xfrm>
            <a:off x="9146176"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4" name="Rectangle 3">
            <a:extLst>
              <a:ext uri="{FF2B5EF4-FFF2-40B4-BE49-F238E27FC236}">
                <a16:creationId xmlns:a16="http://schemas.microsoft.com/office/drawing/2014/main" id="{7F38D859-6778-A2A9-E361-E2C96AD56230}"/>
              </a:ext>
            </a:extLst>
          </p:cNvPr>
          <p:cNvSpPr/>
          <p:nvPr userDrawn="1"/>
        </p:nvSpPr>
        <p:spPr>
          <a:xfrm>
            <a:off x="0" y="6663189"/>
            <a:ext cx="12192000" cy="194811"/>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339758168"/>
      </p:ext>
    </p:extLst>
  </p:cSld>
  <p:clrMapOvr>
    <a:masterClrMapping/>
  </p:clrMapOvr>
  <p:extLst>
    <p:ext uri="{DCECCB84-F9BA-43D5-87BE-67443E8EF086}">
      <p15:sldGuideLst xmlns:p15="http://schemas.microsoft.com/office/powerpoint/2012/main"/>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3_QA_Layout3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8" y="972000"/>
            <a:ext cx="11160125"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7" y="1800000"/>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7" name="Text Placeholder 8">
            <a:extLst>
              <a:ext uri="{FF2B5EF4-FFF2-40B4-BE49-F238E27FC236}">
                <a16:creationId xmlns:a16="http://schemas.microsoft.com/office/drawing/2014/main" id="{455068E8-9BCA-EBED-805D-2D484452399E}"/>
              </a:ext>
            </a:extLst>
          </p:cNvPr>
          <p:cNvSpPr>
            <a:spLocks noGrp="1"/>
          </p:cNvSpPr>
          <p:nvPr>
            <p:ph type="body" sz="quarter" idx="11"/>
          </p:nvPr>
        </p:nvSpPr>
        <p:spPr>
          <a:xfrm>
            <a:off x="3392684"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8" name="Text Placeholder 8">
            <a:extLst>
              <a:ext uri="{FF2B5EF4-FFF2-40B4-BE49-F238E27FC236}">
                <a16:creationId xmlns:a16="http://schemas.microsoft.com/office/drawing/2014/main" id="{77F7E130-A4BD-FAC6-408D-93D795929E5E}"/>
              </a:ext>
            </a:extLst>
          </p:cNvPr>
          <p:cNvSpPr>
            <a:spLocks noGrp="1"/>
          </p:cNvSpPr>
          <p:nvPr>
            <p:ph type="body" sz="quarter" idx="12"/>
          </p:nvPr>
        </p:nvSpPr>
        <p:spPr>
          <a:xfrm>
            <a:off x="6269430"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8">
            <a:extLst>
              <a:ext uri="{FF2B5EF4-FFF2-40B4-BE49-F238E27FC236}">
                <a16:creationId xmlns:a16="http://schemas.microsoft.com/office/drawing/2014/main" id="{A43F7F7C-D774-C672-538A-5AD8FC8E298B}"/>
              </a:ext>
            </a:extLst>
          </p:cNvPr>
          <p:cNvSpPr>
            <a:spLocks noGrp="1"/>
          </p:cNvSpPr>
          <p:nvPr>
            <p:ph type="body" sz="quarter" idx="13"/>
          </p:nvPr>
        </p:nvSpPr>
        <p:spPr>
          <a:xfrm>
            <a:off x="9146176"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4" name="Rectangle 3">
            <a:extLst>
              <a:ext uri="{FF2B5EF4-FFF2-40B4-BE49-F238E27FC236}">
                <a16:creationId xmlns:a16="http://schemas.microsoft.com/office/drawing/2014/main" id="{7F38D859-6778-A2A9-E361-E2C96AD56230}"/>
              </a:ext>
            </a:extLst>
          </p:cNvPr>
          <p:cNvSpPr/>
          <p:nvPr userDrawn="1"/>
        </p:nvSpPr>
        <p:spPr>
          <a:xfrm>
            <a:off x="0" y="6663189"/>
            <a:ext cx="12192000" cy="19481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691327741"/>
      </p:ext>
    </p:extLst>
  </p:cSld>
  <p:clrMapOvr>
    <a:masterClrMapping/>
  </p:clrMapOvr>
  <p:extLst>
    <p:ext uri="{DCECCB84-F9BA-43D5-87BE-67443E8EF086}">
      <p15:sldGuideLst xmlns:p15="http://schemas.microsoft.com/office/powerpoint/2012/main"/>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4_QA_Layout3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8" y="972000"/>
            <a:ext cx="11160125"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7" y="1800000"/>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7" name="Text Placeholder 8">
            <a:extLst>
              <a:ext uri="{FF2B5EF4-FFF2-40B4-BE49-F238E27FC236}">
                <a16:creationId xmlns:a16="http://schemas.microsoft.com/office/drawing/2014/main" id="{455068E8-9BCA-EBED-805D-2D484452399E}"/>
              </a:ext>
            </a:extLst>
          </p:cNvPr>
          <p:cNvSpPr>
            <a:spLocks noGrp="1"/>
          </p:cNvSpPr>
          <p:nvPr>
            <p:ph type="body" sz="quarter" idx="11"/>
          </p:nvPr>
        </p:nvSpPr>
        <p:spPr>
          <a:xfrm>
            <a:off x="3392684"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8" name="Text Placeholder 8">
            <a:extLst>
              <a:ext uri="{FF2B5EF4-FFF2-40B4-BE49-F238E27FC236}">
                <a16:creationId xmlns:a16="http://schemas.microsoft.com/office/drawing/2014/main" id="{77F7E130-A4BD-FAC6-408D-93D795929E5E}"/>
              </a:ext>
            </a:extLst>
          </p:cNvPr>
          <p:cNvSpPr>
            <a:spLocks noGrp="1"/>
          </p:cNvSpPr>
          <p:nvPr>
            <p:ph type="body" sz="quarter" idx="12"/>
          </p:nvPr>
        </p:nvSpPr>
        <p:spPr>
          <a:xfrm>
            <a:off x="6269430"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8">
            <a:extLst>
              <a:ext uri="{FF2B5EF4-FFF2-40B4-BE49-F238E27FC236}">
                <a16:creationId xmlns:a16="http://schemas.microsoft.com/office/drawing/2014/main" id="{A43F7F7C-D774-C672-538A-5AD8FC8E298B}"/>
              </a:ext>
            </a:extLst>
          </p:cNvPr>
          <p:cNvSpPr>
            <a:spLocks noGrp="1"/>
          </p:cNvSpPr>
          <p:nvPr>
            <p:ph type="body" sz="quarter" idx="13"/>
          </p:nvPr>
        </p:nvSpPr>
        <p:spPr>
          <a:xfrm>
            <a:off x="9146176"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4" name="Rectangle 3">
            <a:extLst>
              <a:ext uri="{FF2B5EF4-FFF2-40B4-BE49-F238E27FC236}">
                <a16:creationId xmlns:a16="http://schemas.microsoft.com/office/drawing/2014/main" id="{7F38D859-6778-A2A9-E361-E2C96AD56230}"/>
              </a:ext>
            </a:extLst>
          </p:cNvPr>
          <p:cNvSpPr/>
          <p:nvPr userDrawn="1"/>
        </p:nvSpPr>
        <p:spPr>
          <a:xfrm>
            <a:off x="0" y="6663189"/>
            <a:ext cx="12192000" cy="194811"/>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9098673"/>
      </p:ext>
    </p:extLst>
  </p:cSld>
  <p:clrMapOvr>
    <a:masterClrMapping/>
  </p:clrMapOvr>
  <p:extLst>
    <p:ext uri="{DCECCB84-F9BA-43D5-87BE-67443E8EF086}">
      <p15:sldGuideLst xmlns:p15="http://schemas.microsoft.com/office/powerpoint/2012/main"/>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5_QA_Layout3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8" y="972000"/>
            <a:ext cx="11160125"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7" y="1800000"/>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7" name="Text Placeholder 8">
            <a:extLst>
              <a:ext uri="{FF2B5EF4-FFF2-40B4-BE49-F238E27FC236}">
                <a16:creationId xmlns:a16="http://schemas.microsoft.com/office/drawing/2014/main" id="{455068E8-9BCA-EBED-805D-2D484452399E}"/>
              </a:ext>
            </a:extLst>
          </p:cNvPr>
          <p:cNvSpPr>
            <a:spLocks noGrp="1"/>
          </p:cNvSpPr>
          <p:nvPr>
            <p:ph type="body" sz="quarter" idx="11"/>
          </p:nvPr>
        </p:nvSpPr>
        <p:spPr>
          <a:xfrm>
            <a:off x="3392684"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8" name="Text Placeholder 8">
            <a:extLst>
              <a:ext uri="{FF2B5EF4-FFF2-40B4-BE49-F238E27FC236}">
                <a16:creationId xmlns:a16="http://schemas.microsoft.com/office/drawing/2014/main" id="{77F7E130-A4BD-FAC6-408D-93D795929E5E}"/>
              </a:ext>
            </a:extLst>
          </p:cNvPr>
          <p:cNvSpPr>
            <a:spLocks noGrp="1"/>
          </p:cNvSpPr>
          <p:nvPr>
            <p:ph type="body" sz="quarter" idx="12"/>
          </p:nvPr>
        </p:nvSpPr>
        <p:spPr>
          <a:xfrm>
            <a:off x="6269430"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8">
            <a:extLst>
              <a:ext uri="{FF2B5EF4-FFF2-40B4-BE49-F238E27FC236}">
                <a16:creationId xmlns:a16="http://schemas.microsoft.com/office/drawing/2014/main" id="{A43F7F7C-D774-C672-538A-5AD8FC8E298B}"/>
              </a:ext>
            </a:extLst>
          </p:cNvPr>
          <p:cNvSpPr>
            <a:spLocks noGrp="1"/>
          </p:cNvSpPr>
          <p:nvPr>
            <p:ph type="body" sz="quarter" idx="13"/>
          </p:nvPr>
        </p:nvSpPr>
        <p:spPr>
          <a:xfrm>
            <a:off x="9146176"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4" name="Rectangle 3">
            <a:extLst>
              <a:ext uri="{FF2B5EF4-FFF2-40B4-BE49-F238E27FC236}">
                <a16:creationId xmlns:a16="http://schemas.microsoft.com/office/drawing/2014/main" id="{7F38D859-6778-A2A9-E361-E2C96AD56230}"/>
              </a:ext>
            </a:extLst>
          </p:cNvPr>
          <p:cNvSpPr/>
          <p:nvPr userDrawn="1"/>
        </p:nvSpPr>
        <p:spPr>
          <a:xfrm>
            <a:off x="0" y="6663189"/>
            <a:ext cx="12192000" cy="194811"/>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895486995"/>
      </p:ext>
    </p:extLst>
  </p:cSld>
  <p:clrMapOvr>
    <a:masterClrMapping/>
  </p:clrMapOvr>
  <p:extLst>
    <p:ext uri="{DCECCB84-F9BA-43D5-87BE-67443E8EF086}">
      <p15:sldGuideLst xmlns:p15="http://schemas.microsoft.com/office/powerpoint/2012/main"/>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6_QA_Layout3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8" y="972000"/>
            <a:ext cx="11160125"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7" y="1800000"/>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7" name="Text Placeholder 8">
            <a:extLst>
              <a:ext uri="{FF2B5EF4-FFF2-40B4-BE49-F238E27FC236}">
                <a16:creationId xmlns:a16="http://schemas.microsoft.com/office/drawing/2014/main" id="{455068E8-9BCA-EBED-805D-2D484452399E}"/>
              </a:ext>
            </a:extLst>
          </p:cNvPr>
          <p:cNvSpPr>
            <a:spLocks noGrp="1"/>
          </p:cNvSpPr>
          <p:nvPr>
            <p:ph type="body" sz="quarter" idx="11"/>
          </p:nvPr>
        </p:nvSpPr>
        <p:spPr>
          <a:xfrm>
            <a:off x="3392684"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8" name="Text Placeholder 8">
            <a:extLst>
              <a:ext uri="{FF2B5EF4-FFF2-40B4-BE49-F238E27FC236}">
                <a16:creationId xmlns:a16="http://schemas.microsoft.com/office/drawing/2014/main" id="{77F7E130-A4BD-FAC6-408D-93D795929E5E}"/>
              </a:ext>
            </a:extLst>
          </p:cNvPr>
          <p:cNvSpPr>
            <a:spLocks noGrp="1"/>
          </p:cNvSpPr>
          <p:nvPr>
            <p:ph type="body" sz="quarter" idx="12"/>
          </p:nvPr>
        </p:nvSpPr>
        <p:spPr>
          <a:xfrm>
            <a:off x="6269430"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0" name="Text Placeholder 8">
            <a:extLst>
              <a:ext uri="{FF2B5EF4-FFF2-40B4-BE49-F238E27FC236}">
                <a16:creationId xmlns:a16="http://schemas.microsoft.com/office/drawing/2014/main" id="{A43F7F7C-D774-C672-538A-5AD8FC8E298B}"/>
              </a:ext>
            </a:extLst>
          </p:cNvPr>
          <p:cNvSpPr>
            <a:spLocks noGrp="1"/>
          </p:cNvSpPr>
          <p:nvPr>
            <p:ph type="body" sz="quarter" idx="13"/>
          </p:nvPr>
        </p:nvSpPr>
        <p:spPr>
          <a:xfrm>
            <a:off x="9146176" y="2520000"/>
            <a:ext cx="2520000" cy="378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4" name="Rectangle 3">
            <a:extLst>
              <a:ext uri="{FF2B5EF4-FFF2-40B4-BE49-F238E27FC236}">
                <a16:creationId xmlns:a16="http://schemas.microsoft.com/office/drawing/2014/main" id="{7F38D859-6778-A2A9-E361-E2C96AD56230}"/>
              </a:ext>
            </a:extLst>
          </p:cNvPr>
          <p:cNvSpPr/>
          <p:nvPr userDrawn="1"/>
        </p:nvSpPr>
        <p:spPr>
          <a:xfrm>
            <a:off x="0" y="6663189"/>
            <a:ext cx="12192000" cy="194811"/>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405006243"/>
      </p:ext>
    </p:extLst>
  </p:cSld>
  <p:clrMapOvr>
    <a:masterClrMapping/>
  </p:clrMapOvr>
  <p:extLst>
    <p:ext uri="{DCECCB84-F9BA-43D5-87BE-67443E8EF086}">
      <p15:sldGuideLst xmlns:p15="http://schemas.microsoft.com/office/powerpoint/2012/main"/>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_QA_Layout5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C671A99-398C-22FD-2BEF-6BB91DC23B26}"/>
              </a:ext>
            </a:extLst>
          </p:cNvPr>
          <p:cNvSpPr>
            <a:spLocks noGrp="1"/>
          </p:cNvSpPr>
          <p:nvPr>
            <p:ph type="body" sz="quarter" idx="10"/>
          </p:nvPr>
        </p:nvSpPr>
        <p:spPr>
          <a:xfrm>
            <a:off x="514350" y="1979999"/>
            <a:ext cx="11161713" cy="4328725"/>
          </a:xfrm>
          <a:prstGeom prst="rect">
            <a:avLst/>
          </a:prstGeom>
        </p:spPr>
        <p:txBody>
          <a:bodyPr/>
          <a:lstStyle>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a:extLst>
              <a:ext uri="{FF2B5EF4-FFF2-40B4-BE49-F238E27FC236}">
                <a16:creationId xmlns:a16="http://schemas.microsoft.com/office/drawing/2014/main" id="{0339C9C4-0A99-7B6F-643F-06022C89EDA3}"/>
              </a:ext>
            </a:extLst>
          </p:cNvPr>
          <p:cNvSpPr>
            <a:spLocks noGrp="1"/>
          </p:cNvSpPr>
          <p:nvPr>
            <p:ph type="title"/>
          </p:nvPr>
        </p:nvSpPr>
        <p:spPr>
          <a:xfrm>
            <a:off x="514799" y="972000"/>
            <a:ext cx="11161263" cy="720000"/>
          </a:xfrm>
          <a:prstGeom prst="rect">
            <a:avLst/>
          </a:prstGeom>
        </p:spPr>
        <p:txBody>
          <a:bodyPr anchor="t"/>
          <a:lstStyle/>
          <a:p>
            <a:r>
              <a:rPr lang="en-US"/>
              <a:t>Click to edit Master title style</a:t>
            </a:r>
            <a:endParaRPr lang="en-GB"/>
          </a:p>
        </p:txBody>
      </p:sp>
      <p:sp>
        <p:nvSpPr>
          <p:cNvPr id="3" name="Rectangle 2">
            <a:extLst>
              <a:ext uri="{FF2B5EF4-FFF2-40B4-BE49-F238E27FC236}">
                <a16:creationId xmlns:a16="http://schemas.microsoft.com/office/drawing/2014/main" id="{7D72711D-C1D3-A4A4-66F7-B70A1F3906BE}"/>
              </a:ext>
            </a:extLst>
          </p:cNvPr>
          <p:cNvSpPr/>
          <p:nvPr userDrawn="1"/>
        </p:nvSpPr>
        <p:spPr>
          <a:xfrm>
            <a:off x="0" y="6663189"/>
            <a:ext cx="12192000" cy="194811"/>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21697591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2_QA_Layout5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C671A99-398C-22FD-2BEF-6BB91DC23B26}"/>
              </a:ext>
            </a:extLst>
          </p:cNvPr>
          <p:cNvSpPr>
            <a:spLocks noGrp="1"/>
          </p:cNvSpPr>
          <p:nvPr>
            <p:ph type="body" sz="quarter" idx="10"/>
          </p:nvPr>
        </p:nvSpPr>
        <p:spPr>
          <a:xfrm>
            <a:off x="514350" y="1979999"/>
            <a:ext cx="11161713" cy="4328725"/>
          </a:xfrm>
          <a:prstGeom prst="rect">
            <a:avLst/>
          </a:prstGeom>
        </p:spPr>
        <p:txBody>
          <a:bodyPr/>
          <a:lstStyle>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a:extLst>
              <a:ext uri="{FF2B5EF4-FFF2-40B4-BE49-F238E27FC236}">
                <a16:creationId xmlns:a16="http://schemas.microsoft.com/office/drawing/2014/main" id="{0339C9C4-0A99-7B6F-643F-06022C89EDA3}"/>
              </a:ext>
            </a:extLst>
          </p:cNvPr>
          <p:cNvSpPr>
            <a:spLocks noGrp="1"/>
          </p:cNvSpPr>
          <p:nvPr>
            <p:ph type="title"/>
          </p:nvPr>
        </p:nvSpPr>
        <p:spPr>
          <a:xfrm>
            <a:off x="514799" y="972000"/>
            <a:ext cx="11161263" cy="720000"/>
          </a:xfrm>
          <a:prstGeom prst="rect">
            <a:avLst/>
          </a:prstGeom>
        </p:spPr>
        <p:txBody>
          <a:bodyPr anchor="t"/>
          <a:lstStyle/>
          <a:p>
            <a:r>
              <a:rPr lang="en-US"/>
              <a:t>Click to edit Master title style</a:t>
            </a:r>
            <a:endParaRPr lang="en-GB"/>
          </a:p>
        </p:txBody>
      </p:sp>
      <p:sp>
        <p:nvSpPr>
          <p:cNvPr id="3" name="Rectangle 2">
            <a:extLst>
              <a:ext uri="{FF2B5EF4-FFF2-40B4-BE49-F238E27FC236}">
                <a16:creationId xmlns:a16="http://schemas.microsoft.com/office/drawing/2014/main" id="{7D72711D-C1D3-A4A4-66F7-B70A1F3906BE}"/>
              </a:ext>
            </a:extLst>
          </p:cNvPr>
          <p:cNvSpPr/>
          <p:nvPr userDrawn="1"/>
        </p:nvSpPr>
        <p:spPr>
          <a:xfrm>
            <a:off x="0" y="6663189"/>
            <a:ext cx="12192000" cy="194811"/>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41296525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3_QA_Layout5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C671A99-398C-22FD-2BEF-6BB91DC23B26}"/>
              </a:ext>
            </a:extLst>
          </p:cNvPr>
          <p:cNvSpPr>
            <a:spLocks noGrp="1"/>
          </p:cNvSpPr>
          <p:nvPr>
            <p:ph type="body" sz="quarter" idx="10"/>
          </p:nvPr>
        </p:nvSpPr>
        <p:spPr>
          <a:xfrm>
            <a:off x="514350" y="1979999"/>
            <a:ext cx="11161713" cy="4328725"/>
          </a:xfrm>
          <a:prstGeom prst="rect">
            <a:avLst/>
          </a:prstGeom>
        </p:spPr>
        <p:txBody>
          <a:bodyPr/>
          <a:lstStyle>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a:extLst>
              <a:ext uri="{FF2B5EF4-FFF2-40B4-BE49-F238E27FC236}">
                <a16:creationId xmlns:a16="http://schemas.microsoft.com/office/drawing/2014/main" id="{0339C9C4-0A99-7B6F-643F-06022C89EDA3}"/>
              </a:ext>
            </a:extLst>
          </p:cNvPr>
          <p:cNvSpPr>
            <a:spLocks noGrp="1"/>
          </p:cNvSpPr>
          <p:nvPr>
            <p:ph type="title"/>
          </p:nvPr>
        </p:nvSpPr>
        <p:spPr>
          <a:xfrm>
            <a:off x="514799" y="972000"/>
            <a:ext cx="11161263" cy="720000"/>
          </a:xfrm>
          <a:prstGeom prst="rect">
            <a:avLst/>
          </a:prstGeom>
        </p:spPr>
        <p:txBody>
          <a:bodyPr anchor="t"/>
          <a:lstStyle/>
          <a:p>
            <a:r>
              <a:rPr lang="en-US"/>
              <a:t>Click to edit Master title style</a:t>
            </a:r>
            <a:endParaRPr lang="en-GB"/>
          </a:p>
        </p:txBody>
      </p:sp>
      <p:sp>
        <p:nvSpPr>
          <p:cNvPr id="3" name="Rectangle 2">
            <a:extLst>
              <a:ext uri="{FF2B5EF4-FFF2-40B4-BE49-F238E27FC236}">
                <a16:creationId xmlns:a16="http://schemas.microsoft.com/office/drawing/2014/main" id="{7D72711D-C1D3-A4A4-66F7-B70A1F3906BE}"/>
              </a:ext>
            </a:extLst>
          </p:cNvPr>
          <p:cNvSpPr/>
          <p:nvPr userDrawn="1"/>
        </p:nvSpPr>
        <p:spPr>
          <a:xfrm>
            <a:off x="0" y="6663189"/>
            <a:ext cx="12192000" cy="19481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0936689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4_QA_Layout5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C671A99-398C-22FD-2BEF-6BB91DC23B26}"/>
              </a:ext>
            </a:extLst>
          </p:cNvPr>
          <p:cNvSpPr>
            <a:spLocks noGrp="1"/>
          </p:cNvSpPr>
          <p:nvPr>
            <p:ph type="body" sz="quarter" idx="10"/>
          </p:nvPr>
        </p:nvSpPr>
        <p:spPr>
          <a:xfrm>
            <a:off x="514350" y="1979999"/>
            <a:ext cx="11161713" cy="4328725"/>
          </a:xfrm>
          <a:prstGeom prst="rect">
            <a:avLst/>
          </a:prstGeom>
        </p:spPr>
        <p:txBody>
          <a:bodyPr/>
          <a:lstStyle>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a:extLst>
              <a:ext uri="{FF2B5EF4-FFF2-40B4-BE49-F238E27FC236}">
                <a16:creationId xmlns:a16="http://schemas.microsoft.com/office/drawing/2014/main" id="{0339C9C4-0A99-7B6F-643F-06022C89EDA3}"/>
              </a:ext>
            </a:extLst>
          </p:cNvPr>
          <p:cNvSpPr>
            <a:spLocks noGrp="1"/>
          </p:cNvSpPr>
          <p:nvPr>
            <p:ph type="title"/>
          </p:nvPr>
        </p:nvSpPr>
        <p:spPr>
          <a:xfrm>
            <a:off x="514799" y="972000"/>
            <a:ext cx="11161263" cy="720000"/>
          </a:xfrm>
          <a:prstGeom prst="rect">
            <a:avLst/>
          </a:prstGeom>
        </p:spPr>
        <p:txBody>
          <a:bodyPr anchor="t"/>
          <a:lstStyle/>
          <a:p>
            <a:r>
              <a:rPr lang="en-US"/>
              <a:t>Click to edit Master title style</a:t>
            </a:r>
            <a:endParaRPr lang="en-GB"/>
          </a:p>
        </p:txBody>
      </p:sp>
      <p:sp>
        <p:nvSpPr>
          <p:cNvPr id="3" name="Rectangle 2">
            <a:extLst>
              <a:ext uri="{FF2B5EF4-FFF2-40B4-BE49-F238E27FC236}">
                <a16:creationId xmlns:a16="http://schemas.microsoft.com/office/drawing/2014/main" id="{7D72711D-C1D3-A4A4-66F7-B70A1F3906BE}"/>
              </a:ext>
            </a:extLst>
          </p:cNvPr>
          <p:cNvSpPr/>
          <p:nvPr userDrawn="1"/>
        </p:nvSpPr>
        <p:spPr>
          <a:xfrm>
            <a:off x="0" y="6663189"/>
            <a:ext cx="12192000" cy="194811"/>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3237082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QA_DivGreenOut">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8" y="2883158"/>
            <a:ext cx="7272337" cy="1166327"/>
          </a:xfrm>
          <a:prstGeom prst="rect">
            <a:avLst/>
          </a:prstGeom>
          <a:ln>
            <a:noFill/>
          </a:ln>
        </p:spPr>
        <p:txBody>
          <a:bodyPr lIns="0" rIns="0" anchor="ctr"/>
          <a:lstStyle>
            <a:lvl1pPr algn="l">
              <a:defRPr sz="3600">
                <a:solidFill>
                  <a:schemeClr val="bg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4460033"/>
            <a:ext cx="7272336" cy="1885205"/>
          </a:xfrm>
          <a:prstGeom prst="rect">
            <a:avLst/>
          </a:prstGeom>
          <a:ln>
            <a:noFill/>
          </a:ln>
        </p:spPr>
        <p:txBody>
          <a:bodyPr lIns="0" rIns="0" anchor="t"/>
          <a:lstStyle>
            <a:lvl1pPr marL="0" indent="0" algn="l">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1310436437"/>
      </p:ext>
    </p:extLst>
  </p:cSld>
  <p:clrMapOvr>
    <a:masterClrMapping/>
  </p:clrMapOvr>
  <p:extLst>
    <p:ext uri="{DCECCB84-F9BA-43D5-87BE-67443E8EF086}">
      <p15:sldGuideLst xmlns:p15="http://schemas.microsoft.com/office/powerpoint/2012/main"/>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5_QA_Layout5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C671A99-398C-22FD-2BEF-6BB91DC23B26}"/>
              </a:ext>
            </a:extLst>
          </p:cNvPr>
          <p:cNvSpPr>
            <a:spLocks noGrp="1"/>
          </p:cNvSpPr>
          <p:nvPr>
            <p:ph type="body" sz="quarter" idx="10"/>
          </p:nvPr>
        </p:nvSpPr>
        <p:spPr>
          <a:xfrm>
            <a:off x="514350" y="1979999"/>
            <a:ext cx="11161713" cy="4328725"/>
          </a:xfrm>
          <a:prstGeom prst="rect">
            <a:avLst/>
          </a:prstGeom>
        </p:spPr>
        <p:txBody>
          <a:bodyPr/>
          <a:lstStyle>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a:extLst>
              <a:ext uri="{FF2B5EF4-FFF2-40B4-BE49-F238E27FC236}">
                <a16:creationId xmlns:a16="http://schemas.microsoft.com/office/drawing/2014/main" id="{0339C9C4-0A99-7B6F-643F-06022C89EDA3}"/>
              </a:ext>
            </a:extLst>
          </p:cNvPr>
          <p:cNvSpPr>
            <a:spLocks noGrp="1"/>
          </p:cNvSpPr>
          <p:nvPr>
            <p:ph type="title"/>
          </p:nvPr>
        </p:nvSpPr>
        <p:spPr>
          <a:xfrm>
            <a:off x="514799" y="972000"/>
            <a:ext cx="11161263" cy="720000"/>
          </a:xfrm>
          <a:prstGeom prst="rect">
            <a:avLst/>
          </a:prstGeom>
        </p:spPr>
        <p:txBody>
          <a:bodyPr anchor="t"/>
          <a:lstStyle/>
          <a:p>
            <a:r>
              <a:rPr lang="en-US"/>
              <a:t>Click to edit Master title style</a:t>
            </a:r>
            <a:endParaRPr lang="en-GB"/>
          </a:p>
        </p:txBody>
      </p:sp>
      <p:sp>
        <p:nvSpPr>
          <p:cNvPr id="3" name="Rectangle 2">
            <a:extLst>
              <a:ext uri="{FF2B5EF4-FFF2-40B4-BE49-F238E27FC236}">
                <a16:creationId xmlns:a16="http://schemas.microsoft.com/office/drawing/2014/main" id="{7D72711D-C1D3-A4A4-66F7-B70A1F3906BE}"/>
              </a:ext>
            </a:extLst>
          </p:cNvPr>
          <p:cNvSpPr/>
          <p:nvPr userDrawn="1"/>
        </p:nvSpPr>
        <p:spPr>
          <a:xfrm>
            <a:off x="0" y="6663189"/>
            <a:ext cx="12192000" cy="194811"/>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52656444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6_QA_Layout5_NoSymb">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C671A99-398C-22FD-2BEF-6BB91DC23B26}"/>
              </a:ext>
            </a:extLst>
          </p:cNvPr>
          <p:cNvSpPr>
            <a:spLocks noGrp="1"/>
          </p:cNvSpPr>
          <p:nvPr>
            <p:ph type="body" sz="quarter" idx="10"/>
          </p:nvPr>
        </p:nvSpPr>
        <p:spPr>
          <a:xfrm>
            <a:off x="514350" y="1979999"/>
            <a:ext cx="11161713" cy="4328725"/>
          </a:xfrm>
          <a:prstGeom prst="rect">
            <a:avLst/>
          </a:prstGeom>
        </p:spPr>
        <p:txBody>
          <a:bodyPr/>
          <a:lstStyle>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a:extLst>
              <a:ext uri="{FF2B5EF4-FFF2-40B4-BE49-F238E27FC236}">
                <a16:creationId xmlns:a16="http://schemas.microsoft.com/office/drawing/2014/main" id="{0339C9C4-0A99-7B6F-643F-06022C89EDA3}"/>
              </a:ext>
            </a:extLst>
          </p:cNvPr>
          <p:cNvSpPr>
            <a:spLocks noGrp="1"/>
          </p:cNvSpPr>
          <p:nvPr>
            <p:ph type="title"/>
          </p:nvPr>
        </p:nvSpPr>
        <p:spPr>
          <a:xfrm>
            <a:off x="514799" y="972000"/>
            <a:ext cx="11161263" cy="720000"/>
          </a:xfrm>
          <a:prstGeom prst="rect">
            <a:avLst/>
          </a:prstGeom>
        </p:spPr>
        <p:txBody>
          <a:bodyPr anchor="t"/>
          <a:lstStyle/>
          <a:p>
            <a:r>
              <a:rPr lang="en-US"/>
              <a:t>Click to edit Master title style</a:t>
            </a:r>
            <a:endParaRPr lang="en-GB"/>
          </a:p>
        </p:txBody>
      </p:sp>
      <p:sp>
        <p:nvSpPr>
          <p:cNvPr id="3" name="Rectangle 2">
            <a:extLst>
              <a:ext uri="{FF2B5EF4-FFF2-40B4-BE49-F238E27FC236}">
                <a16:creationId xmlns:a16="http://schemas.microsoft.com/office/drawing/2014/main" id="{7D72711D-C1D3-A4A4-66F7-B70A1F3906BE}"/>
              </a:ext>
            </a:extLst>
          </p:cNvPr>
          <p:cNvSpPr/>
          <p:nvPr userDrawn="1"/>
        </p:nvSpPr>
        <p:spPr>
          <a:xfrm>
            <a:off x="0" y="6663189"/>
            <a:ext cx="12192000" cy="194811"/>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63347160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QA_LayoutBlank">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6636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QA_DivYellowOut">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8" y="2883158"/>
            <a:ext cx="7272337" cy="1166327"/>
          </a:xfrm>
          <a:prstGeom prst="rect">
            <a:avLst/>
          </a:prstGeom>
          <a:ln>
            <a:noFill/>
          </a:ln>
        </p:spPr>
        <p:txBody>
          <a:bodyPr lIns="0" rIns="0" anchor="ctr"/>
          <a:lstStyle>
            <a:lvl1pPr algn="l">
              <a:defRPr sz="3600">
                <a:solidFill>
                  <a:schemeClr val="bg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8" y="4460033"/>
            <a:ext cx="7272336" cy="1885205"/>
          </a:xfrm>
          <a:prstGeom prst="rect">
            <a:avLst/>
          </a:prstGeom>
          <a:ln>
            <a:noFill/>
          </a:ln>
        </p:spPr>
        <p:txBody>
          <a:bodyPr lIns="0" rIns="0" anchor="t"/>
          <a:lstStyle>
            <a:lvl1pPr marL="0" indent="0" algn="l">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2493941560"/>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A_Layout1">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9" y="972000"/>
            <a:ext cx="11160122"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7" y="1799186"/>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2879999"/>
            <a:ext cx="3348037" cy="342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0">
            <a:extLst>
              <a:ext uri="{FF2B5EF4-FFF2-40B4-BE49-F238E27FC236}">
                <a16:creationId xmlns:a16="http://schemas.microsoft.com/office/drawing/2014/main" id="{BA62B451-9077-73D8-F2D3-9A668C4D3685}"/>
              </a:ext>
            </a:extLst>
          </p:cNvPr>
          <p:cNvSpPr>
            <a:spLocks noGrp="1"/>
          </p:cNvSpPr>
          <p:nvPr>
            <p:ph type="body" sz="quarter" idx="11"/>
          </p:nvPr>
        </p:nvSpPr>
        <p:spPr>
          <a:xfrm>
            <a:off x="4403725" y="2879999"/>
            <a:ext cx="7272338" cy="3428725"/>
          </a:xfrm>
          <a:prstGeom prst="rect">
            <a:avLst/>
          </a:prstGeom>
        </p:spPr>
        <p:txBody>
          <a:bodyPr>
            <a:noAutofit/>
          </a:bodyPr>
          <a:lstStyle>
            <a:lvl1pPr>
              <a:defRPr sz="1400"/>
            </a:lvl1pPr>
          </a:lstStyle>
          <a:p>
            <a:pPr lvl="0"/>
            <a:r>
              <a:rPr lang="en-US"/>
              <a:t>Click to edit Master text styles</a:t>
            </a:r>
          </a:p>
        </p:txBody>
      </p:sp>
      <p:sp>
        <p:nvSpPr>
          <p:cNvPr id="4" name="Rectangle 3">
            <a:extLst>
              <a:ext uri="{FF2B5EF4-FFF2-40B4-BE49-F238E27FC236}">
                <a16:creationId xmlns:a16="http://schemas.microsoft.com/office/drawing/2014/main" id="{FC0BA25C-539F-AC13-A09B-C239D82ECDFA}"/>
              </a:ext>
            </a:extLst>
          </p:cNvPr>
          <p:cNvSpPr/>
          <p:nvPr userDrawn="1"/>
        </p:nvSpPr>
        <p:spPr>
          <a:xfrm>
            <a:off x="0" y="6663189"/>
            <a:ext cx="12192000" cy="194811"/>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143986229"/>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QA_Layout1">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855A-1A49-ADBE-89C8-65ECAFD2AAB3}"/>
              </a:ext>
            </a:extLst>
          </p:cNvPr>
          <p:cNvSpPr>
            <a:spLocks noGrp="1"/>
          </p:cNvSpPr>
          <p:nvPr>
            <p:ph type="ctrTitle"/>
          </p:nvPr>
        </p:nvSpPr>
        <p:spPr>
          <a:xfrm>
            <a:off x="515939" y="972000"/>
            <a:ext cx="11160122" cy="720000"/>
          </a:xfrm>
          <a:prstGeom prst="rect">
            <a:avLst/>
          </a:prstGeom>
          <a:ln>
            <a:noFill/>
          </a:ln>
        </p:spPr>
        <p:txBody>
          <a:bodyPr anchor="t">
            <a:noAutofit/>
          </a:bodyPr>
          <a:lstStyle>
            <a:lvl1pPr algn="l">
              <a:defRPr sz="3600">
                <a:solidFill>
                  <a:schemeClr val="tx1"/>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994AF8D4-DACD-9AF9-364C-02C474BC62A5}"/>
              </a:ext>
            </a:extLst>
          </p:cNvPr>
          <p:cNvSpPr>
            <a:spLocks noGrp="1"/>
          </p:cNvSpPr>
          <p:nvPr>
            <p:ph type="subTitle" idx="1"/>
          </p:nvPr>
        </p:nvSpPr>
        <p:spPr>
          <a:xfrm>
            <a:off x="515937" y="1799186"/>
            <a:ext cx="11160123" cy="358296"/>
          </a:xfrm>
          <a:prstGeom prst="rect">
            <a:avLst/>
          </a:prstGeom>
          <a:ln>
            <a:noFill/>
          </a:ln>
        </p:spPr>
        <p:txBody>
          <a:bodyPr anchor="t">
            <a:noAutofit/>
          </a:bodyPr>
          <a:lstStyle>
            <a:lvl1pPr marL="0" indent="0" algn="l">
              <a:buNone/>
              <a:defRPr sz="2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9" name="Text Placeholder 8">
            <a:extLst>
              <a:ext uri="{FF2B5EF4-FFF2-40B4-BE49-F238E27FC236}">
                <a16:creationId xmlns:a16="http://schemas.microsoft.com/office/drawing/2014/main" id="{92EFEF58-42AF-670A-ABB0-E36C90B7E173}"/>
              </a:ext>
            </a:extLst>
          </p:cNvPr>
          <p:cNvSpPr>
            <a:spLocks noGrp="1"/>
          </p:cNvSpPr>
          <p:nvPr>
            <p:ph type="body" sz="quarter" idx="10"/>
          </p:nvPr>
        </p:nvSpPr>
        <p:spPr>
          <a:xfrm>
            <a:off x="515938" y="2879999"/>
            <a:ext cx="3348037" cy="3428725"/>
          </a:xfrm>
          <a:prstGeom prst="rect">
            <a:avLst/>
          </a:prstGeo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
        <p:nvSpPr>
          <p:cNvPr id="11" name="Text Placeholder 10">
            <a:extLst>
              <a:ext uri="{FF2B5EF4-FFF2-40B4-BE49-F238E27FC236}">
                <a16:creationId xmlns:a16="http://schemas.microsoft.com/office/drawing/2014/main" id="{BA62B451-9077-73D8-F2D3-9A668C4D3685}"/>
              </a:ext>
            </a:extLst>
          </p:cNvPr>
          <p:cNvSpPr>
            <a:spLocks noGrp="1"/>
          </p:cNvSpPr>
          <p:nvPr>
            <p:ph type="body" sz="quarter" idx="11"/>
          </p:nvPr>
        </p:nvSpPr>
        <p:spPr>
          <a:xfrm>
            <a:off x="4403725" y="2879999"/>
            <a:ext cx="7272338" cy="3428725"/>
          </a:xfrm>
          <a:prstGeom prst="rect">
            <a:avLst/>
          </a:prstGeom>
        </p:spPr>
        <p:txBody>
          <a:bodyPr>
            <a:noAutofit/>
          </a:bodyPr>
          <a:lstStyle>
            <a:lvl1pPr>
              <a:defRPr sz="1400"/>
            </a:lvl1pPr>
          </a:lstStyle>
          <a:p>
            <a:pPr lvl="0"/>
            <a:r>
              <a:rPr lang="en-US"/>
              <a:t>Click to edit Master text styles</a:t>
            </a:r>
          </a:p>
        </p:txBody>
      </p:sp>
      <p:sp>
        <p:nvSpPr>
          <p:cNvPr id="4" name="Rectangle 3">
            <a:extLst>
              <a:ext uri="{FF2B5EF4-FFF2-40B4-BE49-F238E27FC236}">
                <a16:creationId xmlns:a16="http://schemas.microsoft.com/office/drawing/2014/main" id="{FC0BA25C-539F-AC13-A09B-C239D82ECDFA}"/>
              </a:ext>
            </a:extLst>
          </p:cNvPr>
          <p:cNvSpPr/>
          <p:nvPr userDrawn="1"/>
        </p:nvSpPr>
        <p:spPr>
          <a:xfrm>
            <a:off x="0" y="6663189"/>
            <a:ext cx="12192000" cy="194811"/>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636254632"/>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5" Type="http://schemas.openxmlformats.org/officeDocument/2006/relationships/slideLayout" Target="../slideLayouts/slideLayout6.xml"/><Relationship Id="rId4"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20.xml"/><Relationship Id="rId18" Type="http://schemas.openxmlformats.org/officeDocument/2006/relationships/slideLayout" Target="../slideLayouts/slideLayout25.xml"/><Relationship Id="rId26" Type="http://schemas.openxmlformats.org/officeDocument/2006/relationships/slideLayout" Target="../slideLayouts/slideLayout33.xml"/><Relationship Id="rId39" Type="http://schemas.openxmlformats.org/officeDocument/2006/relationships/slideLayout" Target="../slideLayouts/slideLayout46.xml"/><Relationship Id="rId21" Type="http://schemas.openxmlformats.org/officeDocument/2006/relationships/slideLayout" Target="../slideLayouts/slideLayout28.xml"/><Relationship Id="rId34" Type="http://schemas.openxmlformats.org/officeDocument/2006/relationships/slideLayout" Target="../slideLayouts/slideLayout41.xml"/><Relationship Id="rId42" Type="http://schemas.openxmlformats.org/officeDocument/2006/relationships/slideLayout" Target="../slideLayouts/slideLayout49.xml"/><Relationship Id="rId47" Type="http://schemas.openxmlformats.org/officeDocument/2006/relationships/slideLayout" Target="../slideLayouts/slideLayout54.xml"/><Relationship Id="rId50" Type="http://schemas.openxmlformats.org/officeDocument/2006/relationships/slideLayout" Target="../slideLayouts/slideLayout57.xml"/><Relationship Id="rId55" Type="http://schemas.openxmlformats.org/officeDocument/2006/relationships/slideLayout" Target="../slideLayouts/slideLayout62.xml"/><Relationship Id="rId7" Type="http://schemas.openxmlformats.org/officeDocument/2006/relationships/slideLayout" Target="../slideLayouts/slideLayout14.xml"/><Relationship Id="rId2" Type="http://schemas.openxmlformats.org/officeDocument/2006/relationships/slideLayout" Target="../slideLayouts/slideLayout9.xml"/><Relationship Id="rId16" Type="http://schemas.openxmlformats.org/officeDocument/2006/relationships/slideLayout" Target="../slideLayouts/slideLayout23.xml"/><Relationship Id="rId29" Type="http://schemas.openxmlformats.org/officeDocument/2006/relationships/slideLayout" Target="../slideLayouts/slideLayout36.xml"/><Relationship Id="rId11" Type="http://schemas.openxmlformats.org/officeDocument/2006/relationships/slideLayout" Target="../slideLayouts/slideLayout18.xml"/><Relationship Id="rId24" Type="http://schemas.openxmlformats.org/officeDocument/2006/relationships/slideLayout" Target="../slideLayouts/slideLayout31.xml"/><Relationship Id="rId32" Type="http://schemas.openxmlformats.org/officeDocument/2006/relationships/slideLayout" Target="../slideLayouts/slideLayout39.xml"/><Relationship Id="rId37" Type="http://schemas.openxmlformats.org/officeDocument/2006/relationships/slideLayout" Target="../slideLayouts/slideLayout44.xml"/><Relationship Id="rId40" Type="http://schemas.openxmlformats.org/officeDocument/2006/relationships/slideLayout" Target="../slideLayouts/slideLayout47.xml"/><Relationship Id="rId45" Type="http://schemas.openxmlformats.org/officeDocument/2006/relationships/slideLayout" Target="../slideLayouts/slideLayout52.xml"/><Relationship Id="rId53" Type="http://schemas.openxmlformats.org/officeDocument/2006/relationships/slideLayout" Target="../slideLayouts/slideLayout60.xml"/><Relationship Id="rId58" Type="http://schemas.openxmlformats.org/officeDocument/2006/relationships/image" Target="../media/image16.svg"/><Relationship Id="rId5" Type="http://schemas.openxmlformats.org/officeDocument/2006/relationships/slideLayout" Target="../slideLayouts/slideLayout12.xml"/><Relationship Id="rId19" Type="http://schemas.openxmlformats.org/officeDocument/2006/relationships/slideLayout" Target="../slideLayouts/slideLayout26.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 Id="rId22" Type="http://schemas.openxmlformats.org/officeDocument/2006/relationships/slideLayout" Target="../slideLayouts/slideLayout29.xml"/><Relationship Id="rId27" Type="http://schemas.openxmlformats.org/officeDocument/2006/relationships/slideLayout" Target="../slideLayouts/slideLayout34.xml"/><Relationship Id="rId30" Type="http://schemas.openxmlformats.org/officeDocument/2006/relationships/slideLayout" Target="../slideLayouts/slideLayout37.xml"/><Relationship Id="rId35" Type="http://schemas.openxmlformats.org/officeDocument/2006/relationships/slideLayout" Target="../slideLayouts/slideLayout42.xml"/><Relationship Id="rId43" Type="http://schemas.openxmlformats.org/officeDocument/2006/relationships/slideLayout" Target="../slideLayouts/slideLayout50.xml"/><Relationship Id="rId48" Type="http://schemas.openxmlformats.org/officeDocument/2006/relationships/slideLayout" Target="../slideLayouts/slideLayout55.xml"/><Relationship Id="rId56" Type="http://schemas.openxmlformats.org/officeDocument/2006/relationships/theme" Target="../theme/theme3.xml"/><Relationship Id="rId8" Type="http://schemas.openxmlformats.org/officeDocument/2006/relationships/slideLayout" Target="../slideLayouts/slideLayout15.xml"/><Relationship Id="rId51" Type="http://schemas.openxmlformats.org/officeDocument/2006/relationships/slideLayout" Target="../slideLayouts/slideLayout58.xml"/><Relationship Id="rId3" Type="http://schemas.openxmlformats.org/officeDocument/2006/relationships/slideLayout" Target="../slideLayouts/slideLayout10.xml"/><Relationship Id="rId12" Type="http://schemas.openxmlformats.org/officeDocument/2006/relationships/slideLayout" Target="../slideLayouts/slideLayout19.xml"/><Relationship Id="rId17" Type="http://schemas.openxmlformats.org/officeDocument/2006/relationships/slideLayout" Target="../slideLayouts/slideLayout24.xml"/><Relationship Id="rId25" Type="http://schemas.openxmlformats.org/officeDocument/2006/relationships/slideLayout" Target="../slideLayouts/slideLayout32.xml"/><Relationship Id="rId33" Type="http://schemas.openxmlformats.org/officeDocument/2006/relationships/slideLayout" Target="../slideLayouts/slideLayout40.xml"/><Relationship Id="rId38" Type="http://schemas.openxmlformats.org/officeDocument/2006/relationships/slideLayout" Target="../slideLayouts/slideLayout45.xml"/><Relationship Id="rId46" Type="http://schemas.openxmlformats.org/officeDocument/2006/relationships/slideLayout" Target="../slideLayouts/slideLayout53.xml"/><Relationship Id="rId20" Type="http://schemas.openxmlformats.org/officeDocument/2006/relationships/slideLayout" Target="../slideLayouts/slideLayout27.xml"/><Relationship Id="rId41" Type="http://schemas.openxmlformats.org/officeDocument/2006/relationships/slideLayout" Target="../slideLayouts/slideLayout48.xml"/><Relationship Id="rId54" Type="http://schemas.openxmlformats.org/officeDocument/2006/relationships/slideLayout" Target="../slideLayouts/slideLayout61.xml"/><Relationship Id="rId1" Type="http://schemas.openxmlformats.org/officeDocument/2006/relationships/slideLayout" Target="../slideLayouts/slideLayout8.xml"/><Relationship Id="rId6" Type="http://schemas.openxmlformats.org/officeDocument/2006/relationships/slideLayout" Target="../slideLayouts/slideLayout13.xml"/><Relationship Id="rId15" Type="http://schemas.openxmlformats.org/officeDocument/2006/relationships/slideLayout" Target="../slideLayouts/slideLayout22.xml"/><Relationship Id="rId23" Type="http://schemas.openxmlformats.org/officeDocument/2006/relationships/slideLayout" Target="../slideLayouts/slideLayout30.xml"/><Relationship Id="rId28" Type="http://schemas.openxmlformats.org/officeDocument/2006/relationships/slideLayout" Target="../slideLayouts/slideLayout35.xml"/><Relationship Id="rId36" Type="http://schemas.openxmlformats.org/officeDocument/2006/relationships/slideLayout" Target="../slideLayouts/slideLayout43.xml"/><Relationship Id="rId49" Type="http://schemas.openxmlformats.org/officeDocument/2006/relationships/slideLayout" Target="../slideLayouts/slideLayout56.xml"/><Relationship Id="rId57" Type="http://schemas.openxmlformats.org/officeDocument/2006/relationships/image" Target="../media/image15.png"/><Relationship Id="rId10" Type="http://schemas.openxmlformats.org/officeDocument/2006/relationships/slideLayout" Target="../slideLayouts/slideLayout17.xml"/><Relationship Id="rId31" Type="http://schemas.openxmlformats.org/officeDocument/2006/relationships/slideLayout" Target="../slideLayouts/slideLayout38.xml"/><Relationship Id="rId44" Type="http://schemas.openxmlformats.org/officeDocument/2006/relationships/slideLayout" Target="../slideLayouts/slideLayout51.xml"/><Relationship Id="rId52"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274248"/>
      </p:ext>
    </p:extLst>
  </p:cSld>
  <p:clrMap bg1="lt1" tx1="dk1" bg2="lt2" tx2="dk2" accent1="accent1" accent2="accent2" accent3="accent3" accent4="accent4" accent5="accent5" accent6="accent6" hlink="hlink" folHlink="folHlink"/>
  <p:sldLayoutIdLst>
    <p:sldLayoutId id="2147484036"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3">
          <p15:clr>
            <a:srgbClr val="F26B43"/>
          </p15:clr>
        </p15:guide>
        <p15:guide id="3" pos="2434">
          <p15:clr>
            <a:srgbClr val="F26B43"/>
          </p15:clr>
        </p15:guide>
        <p15:guide id="4" pos="2774">
          <p15:clr>
            <a:srgbClr val="F26B43"/>
          </p15:clr>
        </p15:guide>
        <p15:guide id="5" pos="4906">
          <p15:clr>
            <a:srgbClr val="F26B43"/>
          </p15:clr>
        </p15:guide>
        <p15:guide id="6" pos="5246">
          <p15:clr>
            <a:srgbClr val="F26B43"/>
          </p15:clr>
        </p15:guide>
        <p15:guide id="7" pos="7355">
          <p15:clr>
            <a:srgbClr val="F26B43"/>
          </p15:clr>
        </p15:guide>
        <p15:guide id="8" orient="horz" pos="3997">
          <p15:clr>
            <a:srgbClr val="F26B43"/>
          </p15:clr>
        </p15:guide>
        <p15:guide id="9" pos="325">
          <p15:clr>
            <a:srgbClr val="F26B43"/>
          </p15:clr>
        </p15:guide>
        <p15:guide id="10" orient="horz" pos="2478">
          <p15:clr>
            <a:srgbClr val="F26B43"/>
          </p15:clr>
        </p15:guide>
        <p15:guide id="11" orient="horz" pos="3249">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3879930"/>
      </p:ext>
    </p:extLst>
  </p:cSld>
  <p:clrMap bg1="lt1" tx1="dk1" bg2="lt2" tx2="dk2" accent1="accent1" accent2="accent2" accent3="accent3" accent4="accent4" accent5="accent5" accent6="accent6" hlink="hlink" folHlink="folHlink"/>
  <p:sldLayoutIdLst>
    <p:sldLayoutId id="2147484040" r:id="rId1"/>
    <p:sldLayoutId id="2147484041" r:id="rId2"/>
    <p:sldLayoutId id="2147484042" r:id="rId3"/>
    <p:sldLayoutId id="2147484043" r:id="rId4"/>
    <p:sldLayoutId id="2147484044" r:id="rId5"/>
    <p:sldLayoutId id="2147484045"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3">
          <p15:clr>
            <a:srgbClr val="F26B43"/>
          </p15:clr>
        </p15:guide>
        <p15:guide id="2" pos="325">
          <p15:clr>
            <a:srgbClr val="F26B43"/>
          </p15:clr>
        </p15:guide>
        <p15:guide id="3" pos="2434">
          <p15:clr>
            <a:srgbClr val="F26B43"/>
          </p15:clr>
        </p15:guide>
        <p15:guide id="4" pos="2774">
          <p15:clr>
            <a:srgbClr val="F26B43"/>
          </p15:clr>
        </p15:guide>
        <p15:guide id="5" pos="4906">
          <p15:clr>
            <a:srgbClr val="F26B43"/>
          </p15:clr>
        </p15:guide>
        <p15:guide id="6" pos="5246">
          <p15:clr>
            <a:srgbClr val="F26B43"/>
          </p15:clr>
        </p15:guide>
        <p15:guide id="7" pos="7355">
          <p15:clr>
            <a:srgbClr val="F26B43"/>
          </p15:clr>
        </p15:guide>
        <p15:guide id="8" orient="horz" pos="3997">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57">
            <a:lum/>
            <a:extLst>
              <a:ext uri="{96DAC541-7B7A-43D3-8B79-37D633B846F1}">
                <asvg:svgBlip xmlns:asvg="http://schemas.microsoft.com/office/drawing/2016/SVG/main" r:embed="rId58"/>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1731453-D466-041E-21E6-461B68BA259E}"/>
              </a:ext>
            </a:extLst>
          </p:cNvPr>
          <p:cNvSpPr>
            <a:spLocks noGrp="1" noRot="1" noMove="1" noResize="1" noEditPoints="1" noAdjustHandles="1" noChangeArrowheads="1" noChangeShapeType="1"/>
          </p:cNvSpPr>
          <p:nvPr>
            <p:ph type="title"/>
          </p:nvPr>
        </p:nvSpPr>
        <p:spPr>
          <a:xfrm>
            <a:off x="514799" y="1094400"/>
            <a:ext cx="11161263" cy="1166400"/>
          </a:xfrm>
          <a:prstGeom prst="rect">
            <a:avLst/>
          </a:prstGeom>
        </p:spPr>
        <p:txBody>
          <a:bodyPr vert="horz" lIns="0" tIns="45720" rIns="0" bIns="45720" rtlCol="0" anchor="ctr">
            <a:no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CC85BD2-F661-DE85-1C63-7FE2479FA944}"/>
              </a:ext>
            </a:extLst>
          </p:cNvPr>
          <p:cNvSpPr>
            <a:spLocks noGrp="1"/>
          </p:cNvSpPr>
          <p:nvPr>
            <p:ph type="body" idx="1"/>
          </p:nvPr>
        </p:nvSpPr>
        <p:spPr>
          <a:xfrm>
            <a:off x="514799" y="2664179"/>
            <a:ext cx="11160123" cy="3644546"/>
          </a:xfrm>
          <a:prstGeom prst="rect">
            <a:avLst/>
          </a:prstGeom>
        </p:spPr>
        <p:txBody>
          <a:bodyPr vert="horz" lIns="0" tIns="45720" rIns="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3">
            <a:extLst>
              <a:ext uri="{FF2B5EF4-FFF2-40B4-BE49-F238E27FC236}">
                <a16:creationId xmlns:a16="http://schemas.microsoft.com/office/drawing/2014/main" id="{A2AB163C-3C1B-CE8A-F081-D509E18A5D7B}"/>
              </a:ext>
            </a:extLst>
          </p:cNvPr>
          <p:cNvSpPr/>
          <p:nvPr/>
        </p:nvSpPr>
        <p:spPr>
          <a:xfrm>
            <a:off x="0" y="6663189"/>
            <a:ext cx="12192000" cy="194811"/>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305326461"/>
      </p:ext>
    </p:extLst>
  </p:cSld>
  <p:clrMap bg1="lt1" tx1="dk1" bg2="lt2" tx2="dk2" accent1="accent1" accent2="accent2" accent3="accent3" accent4="accent4" accent5="accent5" accent6="accent6" hlink="hlink" folHlink="folHlink"/>
  <p:sldLayoutIdLst>
    <p:sldLayoutId id="2147484047" r:id="rId1"/>
    <p:sldLayoutId id="2147484048" r:id="rId2"/>
    <p:sldLayoutId id="2147484049" r:id="rId3"/>
    <p:sldLayoutId id="2147484050" r:id="rId4"/>
    <p:sldLayoutId id="2147484051" r:id="rId5"/>
    <p:sldLayoutId id="2147484052" r:id="rId6"/>
    <p:sldLayoutId id="2147484053" r:id="rId7"/>
    <p:sldLayoutId id="2147484054" r:id="rId8"/>
    <p:sldLayoutId id="2147484055" r:id="rId9"/>
    <p:sldLayoutId id="2147484056" r:id="rId10"/>
    <p:sldLayoutId id="2147484057" r:id="rId11"/>
    <p:sldLayoutId id="2147484058" r:id="rId12"/>
    <p:sldLayoutId id="2147484059" r:id="rId13"/>
    <p:sldLayoutId id="2147484060" r:id="rId14"/>
    <p:sldLayoutId id="2147484061" r:id="rId15"/>
    <p:sldLayoutId id="2147484062" r:id="rId16"/>
    <p:sldLayoutId id="2147484063" r:id="rId17"/>
    <p:sldLayoutId id="2147484064" r:id="rId18"/>
    <p:sldLayoutId id="2147484065" r:id="rId19"/>
    <p:sldLayoutId id="2147484066" r:id="rId20"/>
    <p:sldLayoutId id="2147484067" r:id="rId21"/>
    <p:sldLayoutId id="2147484068" r:id="rId22"/>
    <p:sldLayoutId id="2147484069" r:id="rId23"/>
    <p:sldLayoutId id="2147484070" r:id="rId24"/>
    <p:sldLayoutId id="2147484071" r:id="rId25"/>
    <p:sldLayoutId id="2147484072" r:id="rId26"/>
    <p:sldLayoutId id="2147484073" r:id="rId27"/>
    <p:sldLayoutId id="2147484074" r:id="rId28"/>
    <p:sldLayoutId id="2147484075" r:id="rId29"/>
    <p:sldLayoutId id="2147484076" r:id="rId30"/>
    <p:sldLayoutId id="2147484077" r:id="rId31"/>
    <p:sldLayoutId id="2147484078" r:id="rId32"/>
    <p:sldLayoutId id="2147484079" r:id="rId33"/>
    <p:sldLayoutId id="2147484080" r:id="rId34"/>
    <p:sldLayoutId id="2147484081" r:id="rId35"/>
    <p:sldLayoutId id="2147484082" r:id="rId36"/>
    <p:sldLayoutId id="2147484083" r:id="rId37"/>
    <p:sldLayoutId id="2147484084" r:id="rId38"/>
    <p:sldLayoutId id="2147484085" r:id="rId39"/>
    <p:sldLayoutId id="2147484086" r:id="rId40"/>
    <p:sldLayoutId id="2147484087" r:id="rId41"/>
    <p:sldLayoutId id="2147484088" r:id="rId42"/>
    <p:sldLayoutId id="2147484089" r:id="rId43"/>
    <p:sldLayoutId id="2147484090" r:id="rId44"/>
    <p:sldLayoutId id="2147484091" r:id="rId45"/>
    <p:sldLayoutId id="2147484092" r:id="rId46"/>
    <p:sldLayoutId id="2147484093" r:id="rId47"/>
    <p:sldLayoutId id="2147484094" r:id="rId48"/>
    <p:sldLayoutId id="2147484095" r:id="rId49"/>
    <p:sldLayoutId id="2147484096" r:id="rId50"/>
    <p:sldLayoutId id="2147484097" r:id="rId51"/>
    <p:sldLayoutId id="2147484098" r:id="rId52"/>
    <p:sldLayoutId id="2147484099" r:id="rId53"/>
    <p:sldLayoutId id="2147484100" r:id="rId54"/>
    <p:sldLayoutId id="2147484101" r:id="rId55"/>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3">
          <p15:clr>
            <a:srgbClr val="F26B43"/>
          </p15:clr>
        </p15:guide>
        <p15:guide id="2" pos="325">
          <p15:clr>
            <a:srgbClr val="F26B43"/>
          </p15:clr>
        </p15:guide>
        <p15:guide id="3" pos="2434">
          <p15:clr>
            <a:srgbClr val="F26B43"/>
          </p15:clr>
        </p15:guide>
        <p15:guide id="4" pos="2774">
          <p15:clr>
            <a:srgbClr val="F26B43"/>
          </p15:clr>
        </p15:guide>
        <p15:guide id="5" pos="4906">
          <p15:clr>
            <a:srgbClr val="F26B43"/>
          </p15:clr>
        </p15:guide>
        <p15:guide id="6" pos="5246">
          <p15:clr>
            <a:srgbClr val="F26B43"/>
          </p15:clr>
        </p15:guide>
        <p15:guide id="7" pos="7355">
          <p15:clr>
            <a:srgbClr val="F26B43"/>
          </p15:clr>
        </p15:guide>
        <p15:guide id="8" orient="horz" pos="397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image" Target="../media/image24.png"/><Relationship Id="rId5" Type="http://schemas.openxmlformats.org/officeDocument/2006/relationships/image" Target="../media/image23.png"/><Relationship Id="rId10" Type="http://schemas.openxmlformats.org/officeDocument/2006/relationships/image" Target="../media/image28.png"/><Relationship Id="rId4" Type="http://schemas.openxmlformats.org/officeDocument/2006/relationships/image" Target="../media/image22.png"/><Relationship Id="rId9" Type="http://schemas.openxmlformats.org/officeDocument/2006/relationships/image" Target="../media/image27.png"/></Relationships>
</file>

<file path=ppt/slides/_rels/slide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xml"/><Relationship Id="rId1" Type="http://schemas.openxmlformats.org/officeDocument/2006/relationships/slideLayout" Target="../slideLayouts/slideLayout3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389139" y="1327479"/>
            <a:ext cx="6593027" cy="808123"/>
          </a:xfrm>
          <a:prstGeom prst="rect">
            <a:avLst/>
          </a:prstGeom>
        </p:spPr>
        <p:txBody>
          <a:bodyPr vert="horz" lIns="0" tIns="0" rIns="0" bIns="0" rtlCol="0" anchor="t" anchorCtr="0">
            <a:noAutofit/>
          </a:bodyPr>
          <a:lstStyle>
            <a:lvl1pPr algn="l" defTabSz="914400" rtl="0" eaLnBrk="1" latinLnBrk="0" hangingPunct="1">
              <a:lnSpc>
                <a:spcPts val="6000"/>
              </a:lnSpc>
              <a:spcBef>
                <a:spcPct val="0"/>
              </a:spcBef>
              <a:buNone/>
              <a:defRPr sz="4000" b="0" i="0" kern="1200" cap="none" baseline="0">
                <a:solidFill>
                  <a:srgbClr val="004050"/>
                </a:solidFill>
                <a:latin typeface="Krana Fat B" panose="00000B00000000000000" pitchFamily="50" charset="0"/>
                <a:ea typeface="+mj-ea"/>
                <a:cs typeface="+mj-cs"/>
              </a:defRPr>
            </a:lvl1pPr>
          </a:lstStyle>
          <a:p>
            <a:pPr>
              <a:spcBef>
                <a:spcPts val="600"/>
              </a:spcBef>
              <a:spcAft>
                <a:spcPts val="600"/>
              </a:spcAft>
            </a:pPr>
            <a:endParaRPr lang="en-GB" sz="1800" dirty="0">
              <a:latin typeface="+mn-lt"/>
            </a:endParaRPr>
          </a:p>
        </p:txBody>
      </p:sp>
      <p:sp>
        <p:nvSpPr>
          <p:cNvPr id="2" name="Title 1">
            <a:extLst>
              <a:ext uri="{FF2B5EF4-FFF2-40B4-BE49-F238E27FC236}">
                <a16:creationId xmlns:a16="http://schemas.microsoft.com/office/drawing/2014/main" id="{CE34CDC7-3909-4713-B21A-8D1AA35D1CBF}"/>
              </a:ext>
            </a:extLst>
          </p:cNvPr>
          <p:cNvSpPr>
            <a:spLocks noGrp="1"/>
          </p:cNvSpPr>
          <p:nvPr>
            <p:ph type="ctrTitle"/>
          </p:nvPr>
        </p:nvSpPr>
        <p:spPr>
          <a:xfrm>
            <a:off x="384784" y="1566774"/>
            <a:ext cx="11160000" cy="720000"/>
          </a:xfrm>
        </p:spPr>
        <p:txBody>
          <a:bodyPr/>
          <a:lstStyle/>
          <a:p>
            <a:pPr>
              <a:spcBef>
                <a:spcPts val="600"/>
              </a:spcBef>
              <a:spcAft>
                <a:spcPts val="600"/>
              </a:spcAft>
            </a:pPr>
            <a:r>
              <a:rPr lang="en-GB" sz="4800" dirty="0">
                <a:solidFill>
                  <a:srgbClr val="FF004B"/>
                </a:solidFill>
              </a:rPr>
              <a:t>WELCOME!</a:t>
            </a:r>
            <a:br>
              <a:rPr lang="en-GB" dirty="0">
                <a:solidFill>
                  <a:srgbClr val="FF004B"/>
                </a:solidFill>
              </a:rPr>
            </a:br>
            <a:r>
              <a:rPr lang="en-GB" dirty="0">
                <a:solidFill>
                  <a:srgbClr val="FF004B"/>
                </a:solidFill>
              </a:rPr>
              <a:t> </a:t>
            </a:r>
            <a:br>
              <a:rPr lang="en-GB" dirty="0">
                <a:solidFill>
                  <a:srgbClr val="FF004B"/>
                </a:solidFill>
              </a:rPr>
            </a:br>
            <a:r>
              <a:rPr lang="en-GB" sz="4800" b="1" dirty="0">
                <a:latin typeface="Montserrat" panose="00000500000000000000" pitchFamily="2" charset="0"/>
              </a:rPr>
              <a:t>WEB Development Fundamentals – HTML and CSS</a:t>
            </a:r>
            <a:br>
              <a:rPr lang="en-GB" sz="4800" b="1" dirty="0">
                <a:latin typeface="Montserrat" panose="00000500000000000000" pitchFamily="2" charset="0"/>
              </a:rPr>
            </a:br>
            <a:endParaRPr lang="en-GB" dirty="0"/>
          </a:p>
        </p:txBody>
      </p:sp>
      <p:sp>
        <p:nvSpPr>
          <p:cNvPr id="3" name="Subtitle 2">
            <a:extLst>
              <a:ext uri="{FF2B5EF4-FFF2-40B4-BE49-F238E27FC236}">
                <a16:creationId xmlns:a16="http://schemas.microsoft.com/office/drawing/2014/main" id="{D7C2F5F1-EA6D-ED39-1A65-EFBBC6FA4995}"/>
              </a:ext>
            </a:extLst>
          </p:cNvPr>
          <p:cNvSpPr>
            <a:spLocks noGrp="1"/>
          </p:cNvSpPr>
          <p:nvPr>
            <p:ph type="subTitle" idx="1"/>
          </p:nvPr>
        </p:nvSpPr>
        <p:spPr>
          <a:xfrm>
            <a:off x="384784" y="5073719"/>
            <a:ext cx="11160000" cy="863600"/>
          </a:xfrm>
        </p:spPr>
        <p:txBody>
          <a:bodyPr/>
          <a:lstStyle/>
          <a:p>
            <a:r>
              <a:rPr lang="en-GB" sz="2400" b="1" dirty="0">
                <a:latin typeface="Montserrat" panose="00000500000000000000" pitchFamily="2" charset="0"/>
              </a:rPr>
              <a:t>Andy Smith BSc NPQSL MCITP</a:t>
            </a:r>
          </a:p>
          <a:p>
            <a:r>
              <a:rPr lang="en-GB" sz="2400" b="1" dirty="0">
                <a:latin typeface="Montserrat" panose="00000500000000000000" pitchFamily="2" charset="0"/>
              </a:rPr>
              <a:t>Start – 9:30</a:t>
            </a:r>
          </a:p>
          <a:p>
            <a:endParaRPr lang="en-GB" dirty="0"/>
          </a:p>
        </p:txBody>
      </p:sp>
    </p:spTree>
    <p:custDataLst>
      <p:tags r:id="rId1"/>
    </p:custDataLst>
    <p:extLst>
      <p:ext uri="{BB962C8B-B14F-4D97-AF65-F5344CB8AC3E}">
        <p14:creationId xmlns:p14="http://schemas.microsoft.com/office/powerpoint/2010/main" val="25268569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92DA2B8-A4F8-5A14-4008-DE9B3C49BBB1}"/>
              </a:ext>
            </a:extLst>
          </p:cNvPr>
          <p:cNvSpPr>
            <a:spLocks noGrp="1"/>
          </p:cNvSpPr>
          <p:nvPr>
            <p:ph type="ctrTitle"/>
          </p:nvPr>
        </p:nvSpPr>
        <p:spPr/>
        <p:txBody>
          <a:bodyPr/>
          <a:lstStyle/>
          <a:p>
            <a:r>
              <a:rPr lang="en-GB" dirty="0"/>
              <a:t>Let’s Begin…</a:t>
            </a:r>
          </a:p>
        </p:txBody>
      </p:sp>
    </p:spTree>
    <p:extLst>
      <p:ext uri="{BB962C8B-B14F-4D97-AF65-F5344CB8AC3E}">
        <p14:creationId xmlns:p14="http://schemas.microsoft.com/office/powerpoint/2010/main" val="3844242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5610E95-EA11-9790-30E0-3CAB8F995CFE}"/>
              </a:ext>
            </a:extLst>
          </p:cNvPr>
          <p:cNvSpPr>
            <a:spLocks noGrp="1"/>
          </p:cNvSpPr>
          <p:nvPr>
            <p:ph type="ctrTitle"/>
          </p:nvPr>
        </p:nvSpPr>
        <p:spPr>
          <a:xfrm>
            <a:off x="307594" y="2941032"/>
            <a:ext cx="7272337" cy="1166327"/>
          </a:xfrm>
        </p:spPr>
        <p:txBody>
          <a:bodyPr/>
          <a:lstStyle/>
          <a:p>
            <a:r>
              <a:rPr lang="en-GB" dirty="0"/>
              <a:t>Overview</a:t>
            </a:r>
            <a:br>
              <a:rPr lang="en-GB" dirty="0"/>
            </a:br>
            <a:endParaRPr lang="en-GB" dirty="0"/>
          </a:p>
        </p:txBody>
      </p:sp>
      <p:sp>
        <p:nvSpPr>
          <p:cNvPr id="6" name="Text Placeholder 5">
            <a:extLst>
              <a:ext uri="{FF2B5EF4-FFF2-40B4-BE49-F238E27FC236}">
                <a16:creationId xmlns:a16="http://schemas.microsoft.com/office/drawing/2014/main" id="{5DEE175E-BF58-8242-9C01-93CBFF698A82}"/>
              </a:ext>
            </a:extLst>
          </p:cNvPr>
          <p:cNvSpPr>
            <a:spLocks noGrp="1"/>
          </p:cNvSpPr>
          <p:nvPr>
            <p:ph type="body" sz="quarter" idx="4294967295"/>
          </p:nvPr>
        </p:nvSpPr>
        <p:spPr>
          <a:xfrm>
            <a:off x="3291933" y="1078274"/>
            <a:ext cx="6342062" cy="5216525"/>
          </a:xfrm>
          <a:prstGeom prst="rect">
            <a:avLst/>
          </a:prstGeom>
        </p:spPr>
        <p:txBody>
          <a:bodyPr/>
          <a:lstStyle/>
          <a:p>
            <a:pPr>
              <a:lnSpc>
                <a:spcPct val="100000"/>
              </a:lnSpc>
              <a:spcAft>
                <a:spcPts val="1200"/>
              </a:spcAft>
            </a:pPr>
            <a:r>
              <a:rPr lang="en-GB" sz="2400" b="1" dirty="0">
                <a:solidFill>
                  <a:schemeClr val="bg1"/>
                </a:solidFill>
              </a:rPr>
              <a:t>Objectives</a:t>
            </a:r>
            <a:endParaRPr lang="en-GB" b="1" dirty="0">
              <a:solidFill>
                <a:schemeClr val="bg1"/>
              </a:solidFill>
            </a:endParaRPr>
          </a:p>
          <a:p>
            <a:pPr lvl="1">
              <a:lnSpc>
                <a:spcPct val="100000"/>
              </a:lnSpc>
              <a:spcAft>
                <a:spcPts val="1200"/>
              </a:spcAft>
              <a:buFont typeface="Arial" panose="020B0604020202020204" pitchFamily="34" charset="0"/>
              <a:buChar char="•"/>
            </a:pPr>
            <a:r>
              <a:rPr lang="en-GB" sz="1800" dirty="0">
                <a:solidFill>
                  <a:schemeClr val="bg1"/>
                </a:solidFill>
              </a:rPr>
              <a:t>To explain the aims and objectives of the course</a:t>
            </a:r>
          </a:p>
          <a:p>
            <a:pPr>
              <a:lnSpc>
                <a:spcPct val="100000"/>
              </a:lnSpc>
              <a:spcAft>
                <a:spcPts val="1200"/>
              </a:spcAft>
            </a:pPr>
            <a:r>
              <a:rPr lang="en-GB" sz="2400" b="1" dirty="0">
                <a:solidFill>
                  <a:schemeClr val="bg1"/>
                </a:solidFill>
              </a:rPr>
              <a:t>Contents</a:t>
            </a:r>
            <a:endParaRPr lang="en-GB" b="1" dirty="0">
              <a:solidFill>
                <a:schemeClr val="bg1"/>
              </a:solidFill>
            </a:endParaRPr>
          </a:p>
          <a:p>
            <a:pPr lvl="1">
              <a:lnSpc>
                <a:spcPct val="100000"/>
              </a:lnSpc>
              <a:spcAft>
                <a:spcPts val="1200"/>
              </a:spcAft>
              <a:buFont typeface="Arial" panose="020B0604020202020204" pitchFamily="34" charset="0"/>
              <a:buChar char="•"/>
            </a:pPr>
            <a:r>
              <a:rPr lang="en-GB" sz="1800" dirty="0">
                <a:solidFill>
                  <a:schemeClr val="bg1"/>
                </a:solidFill>
              </a:rPr>
              <a:t>Course administration</a:t>
            </a:r>
          </a:p>
          <a:p>
            <a:pPr lvl="1">
              <a:lnSpc>
                <a:spcPct val="100000"/>
              </a:lnSpc>
              <a:spcAft>
                <a:spcPts val="1200"/>
              </a:spcAft>
              <a:buFont typeface="Arial" panose="020B0604020202020204" pitchFamily="34" charset="0"/>
              <a:buChar char="•"/>
            </a:pPr>
            <a:r>
              <a:rPr lang="en-GB" sz="1800" dirty="0">
                <a:solidFill>
                  <a:schemeClr val="bg1"/>
                </a:solidFill>
              </a:rPr>
              <a:t>Course objectives and assumptions</a:t>
            </a:r>
          </a:p>
          <a:p>
            <a:pPr lvl="1">
              <a:lnSpc>
                <a:spcPct val="100000"/>
              </a:lnSpc>
              <a:spcAft>
                <a:spcPts val="1200"/>
              </a:spcAft>
              <a:buFont typeface="Arial" panose="020B0604020202020204" pitchFamily="34" charset="0"/>
              <a:buChar char="•"/>
            </a:pPr>
            <a:r>
              <a:rPr lang="en-GB" sz="1800" dirty="0">
                <a:solidFill>
                  <a:schemeClr val="bg1"/>
                </a:solidFill>
              </a:rPr>
              <a:t>Introductions</a:t>
            </a:r>
          </a:p>
          <a:p>
            <a:pPr lvl="1">
              <a:lnSpc>
                <a:spcPct val="100000"/>
              </a:lnSpc>
              <a:spcAft>
                <a:spcPts val="1200"/>
              </a:spcAft>
              <a:buFont typeface="Arial" panose="020B0604020202020204" pitchFamily="34" charset="0"/>
              <a:buChar char="•"/>
            </a:pPr>
            <a:r>
              <a:rPr lang="en-GB" sz="1800" dirty="0">
                <a:solidFill>
                  <a:schemeClr val="bg1"/>
                </a:solidFill>
              </a:rPr>
              <a:t>Any questions?</a:t>
            </a:r>
          </a:p>
          <a:p>
            <a:pPr>
              <a:lnSpc>
                <a:spcPct val="100000"/>
              </a:lnSpc>
              <a:spcAft>
                <a:spcPts val="1200"/>
              </a:spcAft>
            </a:pPr>
            <a:r>
              <a:rPr lang="en-GB" sz="2400" b="1" dirty="0">
                <a:solidFill>
                  <a:schemeClr val="bg1"/>
                </a:solidFill>
              </a:rPr>
              <a:t>Exercises</a:t>
            </a:r>
          </a:p>
          <a:p>
            <a:pPr lvl="1">
              <a:lnSpc>
                <a:spcPct val="100000"/>
              </a:lnSpc>
              <a:spcAft>
                <a:spcPts val="1200"/>
              </a:spcAft>
              <a:buFont typeface="Arial" panose="020B0604020202020204" pitchFamily="34" charset="0"/>
              <a:buChar char="•"/>
            </a:pPr>
            <a:r>
              <a:rPr lang="en-GB" sz="1800" dirty="0">
                <a:solidFill>
                  <a:schemeClr val="bg1"/>
                </a:solidFill>
              </a:rPr>
              <a:t>Locate the exercises</a:t>
            </a:r>
          </a:p>
          <a:p>
            <a:pPr lvl="1">
              <a:lnSpc>
                <a:spcPct val="100000"/>
              </a:lnSpc>
              <a:spcAft>
                <a:spcPts val="1200"/>
              </a:spcAft>
              <a:buFont typeface="Arial" panose="020B0604020202020204" pitchFamily="34" charset="0"/>
              <a:buChar char="•"/>
            </a:pPr>
            <a:r>
              <a:rPr lang="en-GB" sz="1800" dirty="0">
                <a:solidFill>
                  <a:schemeClr val="bg1"/>
                </a:solidFill>
              </a:rPr>
              <a:t>Locate the help files</a:t>
            </a:r>
          </a:p>
        </p:txBody>
      </p:sp>
    </p:spTree>
    <p:extLst>
      <p:ext uri="{BB962C8B-B14F-4D97-AF65-F5344CB8AC3E}">
        <p14:creationId xmlns:p14="http://schemas.microsoft.com/office/powerpoint/2010/main" val="32947439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803275" y="969963"/>
            <a:ext cx="2560638" cy="2560638"/>
          </a:xfrm>
          <a:prstGeom prst="rect">
            <a:avLst/>
          </a:prstGeom>
        </p:spPr>
      </p:pic>
      <p:pic>
        <p:nvPicPr>
          <p:cNvPr id="12" name="Picture 11"/>
          <p:cNvPicPr>
            <a:picLocks noChangeAspect="1"/>
          </p:cNvPicPr>
          <p:nvPr/>
        </p:nvPicPr>
        <p:blipFill>
          <a:blip r:embed="rId4"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3446463" y="969963"/>
            <a:ext cx="2560638" cy="2560638"/>
          </a:xfrm>
          <a:prstGeom prst="rect">
            <a:avLst/>
          </a:prstGeom>
        </p:spPr>
      </p:pic>
      <p:pic>
        <p:nvPicPr>
          <p:cNvPr id="4" name="Picture 3"/>
          <p:cNvPicPr>
            <a:picLocks noChangeAspect="1"/>
          </p:cNvPicPr>
          <p:nvPr/>
        </p:nvPicPr>
        <p:blipFill>
          <a:blip r:embed="rId5"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803275" y="3613150"/>
            <a:ext cx="2560638" cy="2560638"/>
          </a:xfrm>
          <a:prstGeom prst="rect">
            <a:avLst/>
          </a:prstGeom>
        </p:spPr>
      </p:pic>
      <p:pic>
        <p:nvPicPr>
          <p:cNvPr id="13" name="Picture 12"/>
          <p:cNvPicPr>
            <a:picLocks noChangeAspect="1"/>
          </p:cNvPicPr>
          <p:nvPr/>
        </p:nvPicPr>
        <p:blipFill>
          <a:blip r:embed="rId6"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3446463" y="3613150"/>
            <a:ext cx="2560638" cy="2560638"/>
          </a:xfrm>
          <a:prstGeom prst="rect">
            <a:avLst/>
          </a:prstGeom>
        </p:spPr>
      </p:pic>
      <p:pic>
        <p:nvPicPr>
          <p:cNvPr id="10" name="Picture 9"/>
          <p:cNvPicPr>
            <a:picLocks noChangeAspect="1"/>
          </p:cNvPicPr>
          <p:nvPr/>
        </p:nvPicPr>
        <p:blipFill>
          <a:blip r:embed="rId7"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6089650" y="969963"/>
            <a:ext cx="2560638" cy="2560638"/>
          </a:xfrm>
          <a:prstGeom prst="rect">
            <a:avLst/>
          </a:prstGeom>
        </p:spPr>
      </p:pic>
      <p:pic>
        <p:nvPicPr>
          <p:cNvPr id="14" name="Picture 13"/>
          <p:cNvPicPr>
            <a:picLocks noChangeAspect="1"/>
          </p:cNvPicPr>
          <p:nvPr/>
        </p:nvPicPr>
        <p:blipFill>
          <a:blip r:embed="rId8"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6089650" y="3613150"/>
            <a:ext cx="2560638" cy="2560638"/>
          </a:xfrm>
          <a:prstGeom prst="rect">
            <a:avLst/>
          </a:prstGeom>
        </p:spPr>
      </p:pic>
      <p:pic>
        <p:nvPicPr>
          <p:cNvPr id="11" name="Picture 10"/>
          <p:cNvPicPr>
            <a:picLocks noChangeAspect="1"/>
          </p:cNvPicPr>
          <p:nvPr/>
        </p:nvPicPr>
        <p:blipFill>
          <a:blip r:embed="rId9"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8732838" y="969963"/>
            <a:ext cx="2560638" cy="2560638"/>
          </a:xfrm>
          <a:prstGeom prst="rect">
            <a:avLst/>
          </a:prstGeom>
        </p:spPr>
      </p:pic>
      <p:pic>
        <p:nvPicPr>
          <p:cNvPr id="15" name="Picture 14"/>
          <p:cNvPicPr>
            <a:picLocks noChangeAspect="1"/>
          </p:cNvPicPr>
          <p:nvPr/>
        </p:nvPicPr>
        <p:blipFill>
          <a:blip r:embed="rId10"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8732838" y="3613150"/>
            <a:ext cx="2560638" cy="2560638"/>
          </a:xfrm>
          <a:prstGeom prst="rect">
            <a:avLst/>
          </a:prstGeom>
        </p:spPr>
      </p:pic>
      <p:sp>
        <p:nvSpPr>
          <p:cNvPr id="2" name="Slide Number Placeholder 1">
            <a:extLst>
              <a:ext uri="{FF2B5EF4-FFF2-40B4-BE49-F238E27FC236}">
                <a16:creationId xmlns:a16="http://schemas.microsoft.com/office/drawing/2014/main" id="{B25AA47A-9B26-47DD-8A53-ED4E99084960}"/>
              </a:ext>
            </a:extLst>
          </p:cNvPr>
          <p:cNvSpPr>
            <a:spLocks noGrp="1"/>
          </p:cNvSpPr>
          <p:nvPr>
            <p:ph type="sldNum" sz="quarter" idx="4294967295"/>
          </p:nvPr>
        </p:nvSpPr>
        <p:spPr>
          <a:xfrm>
            <a:off x="11407775" y="6511925"/>
            <a:ext cx="784225" cy="179388"/>
          </a:xfrm>
          <a:prstGeom prst="rect">
            <a:avLst/>
          </a:prstGeom>
        </p:spPr>
        <p:txBody>
          <a:bodyPr vert="horz" lIns="0" tIns="0" rIns="0" bIns="0" rtlCol="0" anchor="b" anchorCtr="0"/>
          <a:lstStyle>
            <a:defPPr>
              <a:defRPr lang="en-US"/>
            </a:defPPr>
            <a:lvl1pPr marL="0" algn="r" defTabSz="914400" rtl="0" eaLnBrk="1" latinLnBrk="0" hangingPunct="1">
              <a:defRPr sz="1200" b="1" i="0" kern="1200">
                <a:solidFill>
                  <a:schemeClr val="tx1"/>
                </a:solidFill>
                <a:latin typeface="Montserrat" pitchFamily="2" charset="77"/>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F892D59-8F09-EF4B-AD6D-DA609442F868}" type="slidenum">
              <a:rPr lang="en-GB" smtClean="0"/>
              <a:pPr/>
              <a:t>3</a:t>
            </a:fld>
            <a:endParaRPr lang="en-GB" dirty="0"/>
          </a:p>
        </p:txBody>
      </p:sp>
    </p:spTree>
    <p:extLst>
      <p:ext uri="{BB962C8B-B14F-4D97-AF65-F5344CB8AC3E}">
        <p14:creationId xmlns:p14="http://schemas.microsoft.com/office/powerpoint/2010/main" val="29740813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952D7E9-BFFD-EB05-B188-3E2B6B07EA78}"/>
              </a:ext>
            </a:extLst>
          </p:cNvPr>
          <p:cNvSpPr>
            <a:spLocks noGrp="1"/>
          </p:cNvSpPr>
          <p:nvPr>
            <p:ph type="title"/>
          </p:nvPr>
        </p:nvSpPr>
        <p:spPr/>
        <p:txBody>
          <a:bodyPr/>
          <a:lstStyle/>
          <a:p>
            <a:r>
              <a:rPr lang="en-GB" dirty="0"/>
              <a:t>Course delivery</a:t>
            </a:r>
            <a:br>
              <a:rPr lang="en-GB" dirty="0"/>
            </a:br>
            <a:endParaRPr lang="en-GB" dirty="0"/>
          </a:p>
        </p:txBody>
      </p:sp>
      <p:sp>
        <p:nvSpPr>
          <p:cNvPr id="8" name="Rectangle 7"/>
          <p:cNvSpPr>
            <a:spLocks noChangeArrowheads="1"/>
          </p:cNvSpPr>
          <p:nvPr/>
        </p:nvSpPr>
        <p:spPr bwMode="auto">
          <a:xfrm>
            <a:off x="11504835" y="2968072"/>
            <a:ext cx="171451" cy="8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dirty="0">
              <a:cs typeface="Arial" charset="0"/>
            </a:endParaRPr>
          </a:p>
        </p:txBody>
      </p:sp>
      <p:grpSp>
        <p:nvGrpSpPr>
          <p:cNvPr id="3" name="Group 2">
            <a:extLst>
              <a:ext uri="{FF2B5EF4-FFF2-40B4-BE49-F238E27FC236}">
                <a16:creationId xmlns:a16="http://schemas.microsoft.com/office/drawing/2014/main" id="{44F105D9-0BBA-7E43-B8C2-7BC3DD97D565}"/>
              </a:ext>
            </a:extLst>
          </p:cNvPr>
          <p:cNvGrpSpPr/>
          <p:nvPr/>
        </p:nvGrpSpPr>
        <p:grpSpPr>
          <a:xfrm>
            <a:off x="4222550" y="1545152"/>
            <a:ext cx="5494562" cy="4813575"/>
            <a:chOff x="128596" y="1832585"/>
            <a:chExt cx="5494562" cy="4813575"/>
          </a:xfrm>
        </p:grpSpPr>
        <p:sp>
          <p:nvSpPr>
            <p:cNvPr id="7" name="Rectangle 5"/>
            <p:cNvSpPr>
              <a:spLocks noChangeArrowheads="1"/>
            </p:cNvSpPr>
            <p:nvPr/>
          </p:nvSpPr>
          <p:spPr bwMode="auto">
            <a:xfrm>
              <a:off x="1673428" y="3657269"/>
              <a:ext cx="2852731" cy="831641"/>
            </a:xfrm>
            <a:prstGeom prst="rect">
              <a:avLst/>
            </a:prstGeom>
            <a:solidFill>
              <a:schemeClr val="bg1">
                <a:lumMod val="85000"/>
              </a:schemeClr>
            </a:solidFill>
            <a:ln w="12700">
              <a:solidFill>
                <a:schemeClr val="bg1">
                  <a:lumMod val="75000"/>
                </a:schemeClr>
              </a:solidFill>
              <a:miter lim="800000"/>
              <a:headEnd/>
              <a:tailEnd/>
            </a:ln>
            <a:effectLst/>
          </p:spPr>
          <p:txBody>
            <a:bodyPr wrap="square" lIns="92075" tIns="46039" rIns="92075" bIns="46039">
              <a:spAutoFit/>
            </a:bodyPr>
            <a:lstStyle/>
            <a:p>
              <a:pPr algn="ctr" defTabSz="739756">
                <a:defRPr/>
              </a:pPr>
              <a:r>
                <a:rPr lang="en-GB" sz="1600" b="1" dirty="0"/>
                <a:t>Hear and Forget</a:t>
              </a:r>
            </a:p>
            <a:p>
              <a:pPr algn="ctr" defTabSz="739756">
                <a:defRPr/>
              </a:pPr>
              <a:r>
                <a:rPr lang="en-GB" sz="1600" b="1" dirty="0"/>
                <a:t>See and Remember</a:t>
              </a:r>
            </a:p>
            <a:p>
              <a:pPr algn="ctr" defTabSz="739756">
                <a:defRPr/>
              </a:pPr>
              <a:r>
                <a:rPr lang="en-GB" sz="1600" b="1" dirty="0"/>
                <a:t>Do and Understand</a:t>
              </a:r>
            </a:p>
          </p:txBody>
        </p:sp>
        <p:pic>
          <p:nvPicPr>
            <p:cNvPr id="10" name="Picture 9">
              <a:extLst>
                <a:ext uri="{FF2B5EF4-FFF2-40B4-BE49-F238E27FC236}">
                  <a16:creationId xmlns:a16="http://schemas.microsoft.com/office/drawing/2014/main" id="{1F8343EC-CF74-7E46-9E4D-2826D28A1948}"/>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28596" y="1832585"/>
              <a:ext cx="1764371" cy="1764371"/>
            </a:xfrm>
            <a:prstGeom prst="rect">
              <a:avLst/>
            </a:prstGeom>
          </p:spPr>
        </p:pic>
        <p:pic>
          <p:nvPicPr>
            <p:cNvPr id="16" name="Picture 15">
              <a:extLst>
                <a:ext uri="{FF2B5EF4-FFF2-40B4-BE49-F238E27FC236}">
                  <a16:creationId xmlns:a16="http://schemas.microsoft.com/office/drawing/2014/main" id="{16D810AB-7E83-7F45-8463-AF273E53F692}"/>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597" y="4881788"/>
              <a:ext cx="1764371" cy="1764371"/>
            </a:xfrm>
            <a:prstGeom prst="rect">
              <a:avLst/>
            </a:prstGeom>
          </p:spPr>
        </p:pic>
        <p:pic>
          <p:nvPicPr>
            <p:cNvPr id="18" name="Picture 17">
              <a:extLst>
                <a:ext uri="{FF2B5EF4-FFF2-40B4-BE49-F238E27FC236}">
                  <a16:creationId xmlns:a16="http://schemas.microsoft.com/office/drawing/2014/main" id="{2E084DD8-BCDE-594F-9A67-83DEB403D1F2}"/>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3858786" y="1845199"/>
              <a:ext cx="1764371" cy="1764371"/>
            </a:xfrm>
            <a:prstGeom prst="rect">
              <a:avLst/>
            </a:prstGeom>
          </p:spPr>
        </p:pic>
        <p:pic>
          <p:nvPicPr>
            <p:cNvPr id="20" name="Picture 19">
              <a:extLst>
                <a:ext uri="{FF2B5EF4-FFF2-40B4-BE49-F238E27FC236}">
                  <a16:creationId xmlns:a16="http://schemas.microsoft.com/office/drawing/2014/main" id="{2B995F89-AE54-AC4E-9572-9E3D2B5AA4DC}"/>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3858786" y="4881788"/>
              <a:ext cx="1764372" cy="1764372"/>
            </a:xfrm>
            <a:prstGeom prst="rect">
              <a:avLst/>
            </a:prstGeom>
          </p:spPr>
        </p:pic>
      </p:grpSp>
      <p:sp>
        <p:nvSpPr>
          <p:cNvPr id="5" name="Rectangle 2"/>
          <p:cNvSpPr>
            <a:spLocks noChangeArrowheads="1"/>
          </p:cNvSpPr>
          <p:nvPr/>
        </p:nvSpPr>
        <p:spPr bwMode="auto">
          <a:xfrm>
            <a:off x="5858135" y="1276153"/>
            <a:ext cx="2761978" cy="408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46039" tIns="19051" rIns="46039" bIns="19051">
            <a:spAutoFit/>
          </a:bodyPr>
          <a:lstStyle/>
          <a:p>
            <a:pPr defTabSz="739756">
              <a:lnSpc>
                <a:spcPct val="106000"/>
              </a:lnSpc>
            </a:pPr>
            <a:r>
              <a:rPr lang="en-GB" sz="2400" b="1" dirty="0">
                <a:cs typeface="Arial" charset="0"/>
              </a:rPr>
              <a:t>Lecture material</a:t>
            </a:r>
          </a:p>
        </p:txBody>
      </p:sp>
    </p:spTree>
    <p:extLst>
      <p:ext uri="{BB962C8B-B14F-4D97-AF65-F5344CB8AC3E}">
        <p14:creationId xmlns:p14="http://schemas.microsoft.com/office/powerpoint/2010/main" val="9391055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pPr marL="0" indent="0">
              <a:buNone/>
            </a:pPr>
            <a:r>
              <a:rPr lang="en-GB" sz="2400" dirty="0"/>
              <a:t>A course should be</a:t>
            </a:r>
          </a:p>
          <a:p>
            <a:pPr marL="285744" indent="-285744">
              <a:buFont typeface="Arial" panose="020B0604020202020204" pitchFamily="34" charset="0"/>
              <a:buChar char="•"/>
            </a:pPr>
            <a:r>
              <a:rPr lang="en-GB" sz="2400" dirty="0"/>
              <a:t>A two-way process</a:t>
            </a:r>
          </a:p>
          <a:p>
            <a:pPr marL="285744" indent="-285744">
              <a:buFont typeface="Arial" panose="020B0604020202020204" pitchFamily="34" charset="0"/>
              <a:buChar char="•"/>
            </a:pPr>
            <a:r>
              <a:rPr lang="en-GB" sz="2400" dirty="0"/>
              <a:t>A group process</a:t>
            </a:r>
          </a:p>
          <a:p>
            <a:pPr marL="285744" indent="-285744">
              <a:buFont typeface="Arial" panose="020B0604020202020204" pitchFamily="34" charset="0"/>
              <a:buChar char="•"/>
            </a:pPr>
            <a:r>
              <a:rPr lang="en-GB" sz="2400" dirty="0"/>
              <a:t>An individual experience</a:t>
            </a:r>
          </a:p>
          <a:p>
            <a:endParaRPr lang="en-GB" dirty="0"/>
          </a:p>
        </p:txBody>
      </p:sp>
      <p:sp>
        <p:nvSpPr>
          <p:cNvPr id="5" name="Title 4">
            <a:extLst>
              <a:ext uri="{FF2B5EF4-FFF2-40B4-BE49-F238E27FC236}">
                <a16:creationId xmlns:a16="http://schemas.microsoft.com/office/drawing/2014/main" id="{16B9E42E-36D1-CF4C-BBF8-318F49ECBA3A}"/>
              </a:ext>
            </a:extLst>
          </p:cNvPr>
          <p:cNvSpPr>
            <a:spLocks noGrp="1"/>
          </p:cNvSpPr>
          <p:nvPr>
            <p:ph type="title"/>
          </p:nvPr>
        </p:nvSpPr>
        <p:spPr/>
        <p:txBody>
          <a:bodyPr/>
          <a:lstStyle/>
          <a:p>
            <a:r>
              <a:rPr lang="en-GB" sz="4400" dirty="0"/>
              <a:t>The training experience</a:t>
            </a:r>
          </a:p>
        </p:txBody>
      </p:sp>
    </p:spTree>
    <p:extLst>
      <p:ext uri="{BB962C8B-B14F-4D97-AF65-F5344CB8AC3E}">
        <p14:creationId xmlns:p14="http://schemas.microsoft.com/office/powerpoint/2010/main" val="36429362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171DD96-2261-0225-177D-E48AD801FD11}"/>
              </a:ext>
            </a:extLst>
          </p:cNvPr>
          <p:cNvSpPr>
            <a:spLocks noGrp="1"/>
          </p:cNvSpPr>
          <p:nvPr>
            <p:ph type="title"/>
          </p:nvPr>
        </p:nvSpPr>
        <p:spPr/>
        <p:txBody>
          <a:bodyPr/>
          <a:lstStyle/>
          <a:p>
            <a:r>
              <a:rPr lang="en-GB" dirty="0"/>
              <a:t>Learning outcomes</a:t>
            </a:r>
            <a:br>
              <a:rPr lang="en-GB" dirty="0"/>
            </a:br>
            <a:endParaRPr lang="en-GB" dirty="0"/>
          </a:p>
        </p:txBody>
      </p:sp>
      <p:sp>
        <p:nvSpPr>
          <p:cNvPr id="3" name="Slide Number Placeholder 2"/>
          <p:cNvSpPr>
            <a:spLocks noGrp="1"/>
          </p:cNvSpPr>
          <p:nvPr>
            <p:ph type="sldNum" sz="quarter" idx="4294967295"/>
          </p:nvPr>
        </p:nvSpPr>
        <p:spPr>
          <a:xfrm>
            <a:off x="11407775" y="6511925"/>
            <a:ext cx="784225" cy="179388"/>
          </a:xfrm>
          <a:prstGeom prst="rect">
            <a:avLst/>
          </a:prstGeom>
        </p:spPr>
        <p:txBody>
          <a:bodyPr/>
          <a:lstStyle/>
          <a:p>
            <a:fld id="{EF892D59-8F09-EF4B-AD6D-DA609442F868}" type="slidenum">
              <a:rPr lang="en-GB" smtClean="0"/>
              <a:pPr/>
              <a:t>6</a:t>
            </a:fld>
            <a:endParaRPr lang="en-GB" dirty="0"/>
          </a:p>
        </p:txBody>
      </p:sp>
      <p:sp>
        <p:nvSpPr>
          <p:cNvPr id="6" name="Text Placeholder 14"/>
          <p:cNvSpPr>
            <a:spLocks noGrp="1"/>
          </p:cNvSpPr>
          <p:nvPr>
            <p:ph type="body" sz="quarter" idx="4294967295"/>
          </p:nvPr>
        </p:nvSpPr>
        <p:spPr>
          <a:xfrm>
            <a:off x="4518488" y="513556"/>
            <a:ext cx="6770687" cy="6088063"/>
          </a:xfrm>
          <a:prstGeom prst="rect">
            <a:avLst/>
          </a:prstGeom>
        </p:spPr>
        <p:txBody>
          <a:bodyPr anchor="ctr">
            <a:normAutofit/>
          </a:bodyPr>
          <a:lstStyle/>
          <a:p>
            <a:pPr>
              <a:lnSpc>
                <a:spcPct val="150000"/>
              </a:lnSpc>
              <a:buSzPct val="100000"/>
            </a:pPr>
            <a:r>
              <a:rPr lang="en-GB" sz="2000" b="1" dirty="0"/>
              <a:t>By the end of this course you will be able to</a:t>
            </a:r>
          </a:p>
          <a:p>
            <a:pPr marL="342900" indent="-342900">
              <a:lnSpc>
                <a:spcPct val="100000"/>
              </a:lnSpc>
              <a:spcAft>
                <a:spcPts val="3000"/>
              </a:spcAft>
              <a:buSzPct val="100000"/>
              <a:buFont typeface="Arial" panose="020B0604020202020204" pitchFamily="34" charset="0"/>
              <a:buChar char="•"/>
            </a:pPr>
            <a:r>
              <a:rPr lang="en-GB" sz="2000" dirty="0"/>
              <a:t>Describe how web pages are delivered over the Internet</a:t>
            </a:r>
          </a:p>
          <a:p>
            <a:pPr marL="342900" indent="-342900">
              <a:lnSpc>
                <a:spcPct val="100000"/>
              </a:lnSpc>
              <a:spcAft>
                <a:spcPts val="3000"/>
              </a:spcAft>
              <a:buSzPct val="100000"/>
              <a:buFont typeface="Arial" panose="020B0604020202020204" pitchFamily="34" charset="0"/>
              <a:buChar char="•"/>
            </a:pPr>
            <a:r>
              <a:rPr lang="en-GB" sz="2000" dirty="0"/>
              <a:t>Build structured HTML pages with text, links, images, tables and forms</a:t>
            </a:r>
          </a:p>
          <a:p>
            <a:pPr marL="342900" indent="-342900">
              <a:lnSpc>
                <a:spcPct val="100000"/>
              </a:lnSpc>
              <a:spcAft>
                <a:spcPts val="3000"/>
              </a:spcAft>
              <a:buSzPct val="100000"/>
              <a:buFont typeface="Arial" panose="020B0604020202020204" pitchFamily="34" charset="0"/>
              <a:buChar char="•"/>
            </a:pPr>
            <a:r>
              <a:rPr lang="en-GB" sz="2000" dirty="0"/>
              <a:t>Use style sheets (CSS) for colours, background, formatting text, page layout and simple transition, transformation and animation effects</a:t>
            </a:r>
          </a:p>
          <a:p>
            <a:pPr marL="342900" indent="-342900">
              <a:lnSpc>
                <a:spcPct val="100000"/>
              </a:lnSpc>
              <a:spcAft>
                <a:spcPts val="3000"/>
              </a:spcAft>
              <a:buSzPct val="100000"/>
              <a:buFont typeface="Arial" panose="020B0604020202020204" pitchFamily="34" charset="0"/>
              <a:buChar char="•"/>
            </a:pPr>
            <a:r>
              <a:rPr lang="en-GB" sz="2000" dirty="0"/>
              <a:t>Use Responsive Web Design techniques to make pages display well on all devices they may be viewed on</a:t>
            </a:r>
          </a:p>
          <a:p>
            <a:pPr marL="342900" indent="-342900">
              <a:lnSpc>
                <a:spcPct val="100000"/>
              </a:lnSpc>
              <a:spcAft>
                <a:spcPts val="3000"/>
              </a:spcAft>
              <a:buSzPct val="100000"/>
              <a:buFont typeface="Arial" panose="020B0604020202020204" pitchFamily="34" charset="0"/>
              <a:buChar char="•"/>
            </a:pPr>
            <a:r>
              <a:rPr lang="en-GB" sz="2000" dirty="0"/>
              <a:t>Import and use frameworks to enhance functionality and appearance of websites</a:t>
            </a:r>
          </a:p>
        </p:txBody>
      </p:sp>
    </p:spTree>
    <p:extLst>
      <p:ext uri="{BB962C8B-B14F-4D97-AF65-F5344CB8AC3E}">
        <p14:creationId xmlns:p14="http://schemas.microsoft.com/office/powerpoint/2010/main" val="20902678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9C73F-B98A-F381-124C-3E6A9E787EFA}"/>
              </a:ext>
            </a:extLst>
          </p:cNvPr>
          <p:cNvSpPr>
            <a:spLocks noGrp="1"/>
          </p:cNvSpPr>
          <p:nvPr>
            <p:ph type="title"/>
          </p:nvPr>
        </p:nvSpPr>
        <p:spPr/>
        <p:txBody>
          <a:bodyPr/>
          <a:lstStyle/>
          <a:p>
            <a:r>
              <a:rPr lang="en-GB" sz="3600" dirty="0"/>
              <a:t>assumptions</a:t>
            </a:r>
            <a:br>
              <a:rPr lang="en-GB" sz="3600" dirty="0"/>
            </a:br>
            <a:endParaRPr lang="en-GB" dirty="0"/>
          </a:p>
        </p:txBody>
      </p:sp>
      <p:sp>
        <p:nvSpPr>
          <p:cNvPr id="3" name="Slide Number Placeholder 2">
            <a:extLst>
              <a:ext uri="{FF2B5EF4-FFF2-40B4-BE49-F238E27FC236}">
                <a16:creationId xmlns:a16="http://schemas.microsoft.com/office/drawing/2014/main" id="{5B330268-505C-49B3-8B72-D185EFBDE298}"/>
              </a:ext>
            </a:extLst>
          </p:cNvPr>
          <p:cNvSpPr>
            <a:spLocks noGrp="1"/>
          </p:cNvSpPr>
          <p:nvPr>
            <p:ph type="sldNum" sz="quarter" idx="4294967295"/>
          </p:nvPr>
        </p:nvSpPr>
        <p:spPr>
          <a:xfrm>
            <a:off x="11407775" y="6511925"/>
            <a:ext cx="784225" cy="179388"/>
          </a:xfrm>
          <a:prstGeom prst="rect">
            <a:avLst/>
          </a:prstGeom>
        </p:spPr>
        <p:txBody>
          <a:bodyPr/>
          <a:lstStyle/>
          <a:p>
            <a:fld id="{EF892D59-8F09-EF4B-AD6D-DA609442F868}" type="slidenum">
              <a:rPr lang="en-GB" smtClean="0"/>
              <a:pPr/>
              <a:t>7</a:t>
            </a:fld>
            <a:endParaRPr lang="en-GB" dirty="0"/>
          </a:p>
        </p:txBody>
      </p:sp>
      <p:sp>
        <p:nvSpPr>
          <p:cNvPr id="8" name="Text Placeholder 7">
            <a:extLst>
              <a:ext uri="{FF2B5EF4-FFF2-40B4-BE49-F238E27FC236}">
                <a16:creationId xmlns:a16="http://schemas.microsoft.com/office/drawing/2014/main" id="{5F2100D4-A8F4-41C5-BD36-F0A80FF36EC8}"/>
              </a:ext>
            </a:extLst>
          </p:cNvPr>
          <p:cNvSpPr>
            <a:spLocks noGrp="1"/>
          </p:cNvSpPr>
          <p:nvPr>
            <p:ph type="body" sz="quarter" idx="4294967295"/>
          </p:nvPr>
        </p:nvSpPr>
        <p:spPr>
          <a:xfrm>
            <a:off x="4105878" y="1332000"/>
            <a:ext cx="7067550" cy="5119688"/>
          </a:xfrm>
        </p:spPr>
        <p:txBody>
          <a:bodyPr/>
          <a:lstStyle/>
          <a:p>
            <a:pPr>
              <a:lnSpc>
                <a:spcPct val="100000"/>
              </a:lnSpc>
              <a:spcAft>
                <a:spcPts val="1800"/>
              </a:spcAft>
            </a:pPr>
            <a:r>
              <a:rPr lang="en-GB" sz="2400" b="1" dirty="0"/>
              <a:t>This course assumes the following prerequisites</a:t>
            </a:r>
          </a:p>
          <a:p>
            <a:pPr marL="342900" indent="-342900">
              <a:lnSpc>
                <a:spcPct val="100000"/>
              </a:lnSpc>
              <a:spcAft>
                <a:spcPts val="1800"/>
              </a:spcAft>
              <a:buFont typeface="Arial" panose="020B0604020202020204" pitchFamily="34" charset="0"/>
              <a:buChar char="•"/>
            </a:pPr>
            <a:r>
              <a:rPr lang="en-GB" sz="2000" dirty="0">
                <a:latin typeface="+mn-lt"/>
              </a:rPr>
              <a:t>Some technical experience</a:t>
            </a:r>
          </a:p>
          <a:p>
            <a:pPr marL="342900" indent="-342900">
              <a:lnSpc>
                <a:spcPct val="100000"/>
              </a:lnSpc>
              <a:spcAft>
                <a:spcPts val="1800"/>
              </a:spcAft>
              <a:buFont typeface="Arial" panose="020B0604020202020204" pitchFamily="34" charset="0"/>
              <a:buChar char="•"/>
            </a:pPr>
            <a:r>
              <a:rPr lang="en-GB" sz="2000" dirty="0">
                <a:latin typeface="+mn-lt"/>
              </a:rPr>
              <a:t>A working knowledge of the Windows operating environment </a:t>
            </a:r>
          </a:p>
          <a:p>
            <a:pPr marL="342900" indent="-342900">
              <a:lnSpc>
                <a:spcPct val="100000"/>
              </a:lnSpc>
              <a:spcAft>
                <a:spcPts val="1800"/>
              </a:spcAft>
              <a:buFont typeface="Arial" panose="020B0604020202020204" pitchFamily="34" charset="0"/>
              <a:buChar char="•"/>
            </a:pPr>
            <a:r>
              <a:rPr lang="en-GB" sz="2000" dirty="0">
                <a:latin typeface="+mn-lt"/>
              </a:rPr>
              <a:t>Familiarity with the concepts and use of the Internet </a:t>
            </a:r>
          </a:p>
          <a:p>
            <a:pPr>
              <a:lnSpc>
                <a:spcPct val="100000"/>
              </a:lnSpc>
              <a:spcAft>
                <a:spcPts val="1800"/>
              </a:spcAft>
            </a:pPr>
            <a:r>
              <a:rPr lang="en-GB" sz="2400" b="1" dirty="0"/>
              <a:t>If there are any issues, please tell your instructor now</a:t>
            </a:r>
          </a:p>
          <a:p>
            <a:endParaRPr lang="en-GB" dirty="0"/>
          </a:p>
        </p:txBody>
      </p:sp>
    </p:spTree>
    <p:extLst>
      <p:ext uri="{BB962C8B-B14F-4D97-AF65-F5344CB8AC3E}">
        <p14:creationId xmlns:p14="http://schemas.microsoft.com/office/powerpoint/2010/main" val="17524063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normAutofit/>
          </a:bodyPr>
          <a:lstStyle/>
          <a:p>
            <a:pPr marL="0" indent="0">
              <a:spcAft>
                <a:spcPts val="1800"/>
              </a:spcAft>
              <a:buNone/>
            </a:pPr>
            <a:r>
              <a:rPr lang="en-GB" sz="2000" dirty="0"/>
              <a:t>Please say a few words about yourself</a:t>
            </a:r>
          </a:p>
          <a:p>
            <a:pPr>
              <a:spcAft>
                <a:spcPts val="1800"/>
              </a:spcAft>
              <a:buFont typeface="Wingdings" panose="05000000000000000000" pitchFamily="2" charset="2"/>
              <a:buChar char="Ø"/>
            </a:pPr>
            <a:r>
              <a:rPr lang="en-GB" sz="2000" dirty="0"/>
              <a:t>What is your name and job?</a:t>
            </a:r>
          </a:p>
          <a:p>
            <a:pPr>
              <a:spcAft>
                <a:spcPts val="1800"/>
              </a:spcAft>
              <a:buFont typeface="Wingdings" panose="05000000000000000000" pitchFamily="2" charset="2"/>
              <a:buChar char="Ø"/>
            </a:pPr>
            <a:r>
              <a:rPr lang="en-GB" sz="2000" dirty="0"/>
              <a:t>What is your current experience of</a:t>
            </a:r>
          </a:p>
          <a:p>
            <a:pPr lvl="2">
              <a:spcAft>
                <a:spcPts val="1800"/>
              </a:spcAft>
              <a:buFont typeface="Wingdings" panose="05000000000000000000" pitchFamily="2" charset="2"/>
              <a:buChar char="Ø"/>
            </a:pPr>
            <a:r>
              <a:rPr lang="en-GB" sz="1600" dirty="0"/>
              <a:t>Computing?</a:t>
            </a:r>
          </a:p>
          <a:p>
            <a:pPr lvl="2">
              <a:spcAft>
                <a:spcPts val="1800"/>
              </a:spcAft>
              <a:buFont typeface="Wingdings" panose="05000000000000000000" pitchFamily="2" charset="2"/>
              <a:buChar char="Ø"/>
            </a:pPr>
            <a:r>
              <a:rPr lang="en-GB" sz="1600" dirty="0"/>
              <a:t>Programming?</a:t>
            </a:r>
          </a:p>
          <a:p>
            <a:pPr lvl="2">
              <a:spcAft>
                <a:spcPts val="1800"/>
              </a:spcAft>
              <a:buFont typeface="Wingdings" panose="05000000000000000000" pitchFamily="2" charset="2"/>
              <a:buChar char="Ø"/>
              <a:tabLst>
                <a:tab pos="0" algn="l"/>
              </a:tabLst>
            </a:pPr>
            <a:r>
              <a:rPr lang="en-GB" sz="1600" dirty="0"/>
              <a:t>Web development?</a:t>
            </a:r>
          </a:p>
          <a:p>
            <a:pPr>
              <a:spcAft>
                <a:spcPts val="1800"/>
              </a:spcAft>
              <a:buFont typeface="Wingdings" panose="05000000000000000000" pitchFamily="2" charset="2"/>
              <a:buChar char="Ø"/>
            </a:pPr>
            <a:r>
              <a:rPr lang="en-GB" sz="2000" dirty="0"/>
              <a:t>What is your main objective for attending the course?</a:t>
            </a:r>
          </a:p>
        </p:txBody>
      </p:sp>
      <p:sp>
        <p:nvSpPr>
          <p:cNvPr id="2" name="Title 1"/>
          <p:cNvSpPr>
            <a:spLocks noGrp="1"/>
          </p:cNvSpPr>
          <p:nvPr>
            <p:ph type="title"/>
          </p:nvPr>
        </p:nvSpPr>
        <p:spPr/>
        <p:txBody>
          <a:bodyPr>
            <a:normAutofit/>
          </a:bodyPr>
          <a:lstStyle/>
          <a:p>
            <a:r>
              <a:rPr lang="en-GB" sz="4000" dirty="0"/>
              <a:t>Introductions</a:t>
            </a:r>
            <a:endParaRPr lang="en-GB" dirty="0"/>
          </a:p>
        </p:txBody>
      </p:sp>
    </p:spTree>
    <p:extLst>
      <p:ext uri="{BB962C8B-B14F-4D97-AF65-F5344CB8AC3E}">
        <p14:creationId xmlns:p14="http://schemas.microsoft.com/office/powerpoint/2010/main" val="24028543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C105521-1A2C-74CB-2438-000768D51880}"/>
              </a:ext>
            </a:extLst>
          </p:cNvPr>
          <p:cNvSpPr>
            <a:spLocks noGrp="1"/>
          </p:cNvSpPr>
          <p:nvPr>
            <p:ph type="title"/>
          </p:nvPr>
        </p:nvSpPr>
        <p:spPr/>
        <p:txBody>
          <a:bodyPr/>
          <a:lstStyle/>
          <a:p>
            <a:r>
              <a:rPr lang="en-GB" dirty="0"/>
              <a:t>Any questions?</a:t>
            </a:r>
            <a:br>
              <a:rPr lang="en-GB" dirty="0"/>
            </a:br>
            <a:endParaRPr lang="en-GB" dirty="0"/>
          </a:p>
        </p:txBody>
      </p:sp>
      <p:sp>
        <p:nvSpPr>
          <p:cNvPr id="4" name="Text Placeholder 3">
            <a:extLst>
              <a:ext uri="{FF2B5EF4-FFF2-40B4-BE49-F238E27FC236}">
                <a16:creationId xmlns:a16="http://schemas.microsoft.com/office/drawing/2014/main" id="{42A0C1DC-63C6-45DC-A658-9AF1870923E7}"/>
              </a:ext>
            </a:extLst>
          </p:cNvPr>
          <p:cNvSpPr>
            <a:spLocks noGrp="1"/>
          </p:cNvSpPr>
          <p:nvPr>
            <p:ph type="body" sz="quarter" idx="4294967295"/>
          </p:nvPr>
        </p:nvSpPr>
        <p:spPr>
          <a:xfrm>
            <a:off x="5849938" y="1262063"/>
            <a:ext cx="6342062" cy="5216525"/>
          </a:xfrm>
        </p:spPr>
        <p:txBody>
          <a:bodyPr/>
          <a:lstStyle/>
          <a:p>
            <a:pPr>
              <a:lnSpc>
                <a:spcPct val="100000"/>
              </a:lnSpc>
              <a:spcAft>
                <a:spcPts val="1800"/>
              </a:spcAft>
            </a:pPr>
            <a:r>
              <a:rPr lang="en-GB" sz="2400" b="1" dirty="0"/>
              <a:t>Golden Rule</a:t>
            </a:r>
          </a:p>
          <a:p>
            <a:pPr lvl="1">
              <a:lnSpc>
                <a:spcPct val="100000"/>
              </a:lnSpc>
              <a:spcAft>
                <a:spcPts val="1800"/>
              </a:spcAft>
            </a:pPr>
            <a:r>
              <a:rPr lang="en-GB" sz="1800" dirty="0"/>
              <a:t>"There is no such thing as a stupid question"</a:t>
            </a:r>
          </a:p>
          <a:p>
            <a:pPr>
              <a:lnSpc>
                <a:spcPct val="100000"/>
              </a:lnSpc>
              <a:spcAft>
                <a:spcPts val="1800"/>
              </a:spcAft>
            </a:pPr>
            <a:r>
              <a:rPr lang="en-GB" sz="2400" b="1" dirty="0"/>
              <a:t>First amendment to the Golden Rule</a:t>
            </a:r>
          </a:p>
          <a:p>
            <a:pPr lvl="1">
              <a:lnSpc>
                <a:spcPct val="100000"/>
              </a:lnSpc>
              <a:spcAft>
                <a:spcPts val="1800"/>
              </a:spcAft>
            </a:pPr>
            <a:r>
              <a:rPr lang="en-GB" sz="1800" dirty="0"/>
              <a:t>"... even when asked by an instructor"</a:t>
            </a:r>
            <a:endParaRPr lang="en-GB" sz="1600" dirty="0"/>
          </a:p>
          <a:p>
            <a:pPr>
              <a:lnSpc>
                <a:spcPct val="100000"/>
              </a:lnSpc>
              <a:spcAft>
                <a:spcPts val="1800"/>
              </a:spcAft>
            </a:pPr>
            <a:r>
              <a:rPr lang="en-GB" sz="2400" b="1" dirty="0"/>
              <a:t>Corollary to the Golden Rule</a:t>
            </a:r>
          </a:p>
          <a:p>
            <a:pPr lvl="1">
              <a:lnSpc>
                <a:spcPct val="100000"/>
              </a:lnSpc>
              <a:spcAft>
                <a:spcPts val="1800"/>
              </a:spcAft>
            </a:pPr>
            <a:r>
              <a:rPr lang="en-GB" sz="1800" dirty="0"/>
              <a:t>"A question never resides in a single mind"</a:t>
            </a:r>
          </a:p>
        </p:txBody>
      </p:sp>
    </p:spTree>
    <p:extLst>
      <p:ext uri="{BB962C8B-B14F-4D97-AF65-F5344CB8AC3E}">
        <p14:creationId xmlns:p14="http://schemas.microsoft.com/office/powerpoint/2010/main" val="373064285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1_QA_CovSlide">
  <a:themeElements>
    <a:clrScheme name="QA new">
      <a:dk1>
        <a:srgbClr val="0D0D0D"/>
      </a:dk1>
      <a:lt1>
        <a:sysClr val="window" lastClr="FFFFFF"/>
      </a:lt1>
      <a:dk2>
        <a:srgbClr val="0D0D0D"/>
      </a:dk2>
      <a:lt2>
        <a:srgbClr val="F2F2F2"/>
      </a:lt2>
      <a:accent1>
        <a:srgbClr val="2FB7DA"/>
      </a:accent1>
      <a:accent2>
        <a:srgbClr val="FCAC69"/>
      </a:accent2>
      <a:accent3>
        <a:srgbClr val="9E84F5"/>
      </a:accent3>
      <a:accent4>
        <a:srgbClr val="FC5B61"/>
      </a:accent4>
      <a:accent5>
        <a:srgbClr val="82CAAE"/>
      </a:accent5>
      <a:accent6>
        <a:srgbClr val="FFDC57"/>
      </a:accent6>
      <a:hlink>
        <a:srgbClr val="467886"/>
      </a:hlink>
      <a:folHlink>
        <a:srgbClr val="96607D"/>
      </a:folHlink>
    </a:clrScheme>
    <a:fontScheme name="QA - Theme font Figtree">
      <a:majorFont>
        <a:latin typeface="Figtree ExtraBold"/>
        <a:ea typeface=""/>
        <a:cs typeface=""/>
      </a:majorFont>
      <a:minorFont>
        <a:latin typeface="Figtre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QAPPTDeck_07June2024_Draft10_WIP" id="{31718AEA-A993-4BB7-B3DF-78738FFB6F18}" vid="{6ECD9A05-B13E-4324-B75B-08409513F687}"/>
    </a:ext>
  </a:extLst>
</a:theme>
</file>

<file path=ppt/theme/theme2.xml><?xml version="1.0" encoding="utf-8"?>
<a:theme xmlns:a="http://schemas.openxmlformats.org/drawingml/2006/main" name="2_QA_DivSlides">
  <a:themeElements>
    <a:clrScheme name="QA new">
      <a:dk1>
        <a:srgbClr val="0D0D0D"/>
      </a:dk1>
      <a:lt1>
        <a:sysClr val="window" lastClr="FFFFFF"/>
      </a:lt1>
      <a:dk2>
        <a:srgbClr val="0D0D0D"/>
      </a:dk2>
      <a:lt2>
        <a:srgbClr val="F2F2F2"/>
      </a:lt2>
      <a:accent1>
        <a:srgbClr val="2FB7DA"/>
      </a:accent1>
      <a:accent2>
        <a:srgbClr val="FCAC69"/>
      </a:accent2>
      <a:accent3>
        <a:srgbClr val="9E84F5"/>
      </a:accent3>
      <a:accent4>
        <a:srgbClr val="FC5B61"/>
      </a:accent4>
      <a:accent5>
        <a:srgbClr val="82CAAE"/>
      </a:accent5>
      <a:accent6>
        <a:srgbClr val="FFDC57"/>
      </a:accent6>
      <a:hlink>
        <a:srgbClr val="467886"/>
      </a:hlink>
      <a:folHlink>
        <a:srgbClr val="96607D"/>
      </a:folHlink>
    </a:clrScheme>
    <a:fontScheme name="QA - Theme font Figtree">
      <a:majorFont>
        <a:latin typeface="Figtree ExtraBold"/>
        <a:ea typeface=""/>
        <a:cs typeface=""/>
      </a:majorFont>
      <a:minorFont>
        <a:latin typeface="Figtre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QAPPTDeck_07June2024_Draft10_WIP" id="{31718AEA-A993-4BB7-B3DF-78738FFB6F18}" vid="{6E6B1516-6D1C-4FBD-AF93-6EEE726A80B9}"/>
    </a:ext>
  </a:extLst>
</a:theme>
</file>

<file path=ppt/theme/theme3.xml><?xml version="1.0" encoding="utf-8"?>
<a:theme xmlns:a="http://schemas.openxmlformats.org/drawingml/2006/main" name="3_QA_ContSlides">
  <a:themeElements>
    <a:clrScheme name="QA new">
      <a:dk1>
        <a:srgbClr val="0D0D0D"/>
      </a:dk1>
      <a:lt1>
        <a:sysClr val="window" lastClr="FFFFFF"/>
      </a:lt1>
      <a:dk2>
        <a:srgbClr val="0D0D0D"/>
      </a:dk2>
      <a:lt2>
        <a:srgbClr val="F2F2F2"/>
      </a:lt2>
      <a:accent1>
        <a:srgbClr val="2FB7DA"/>
      </a:accent1>
      <a:accent2>
        <a:srgbClr val="FCAC69"/>
      </a:accent2>
      <a:accent3>
        <a:srgbClr val="9E84F5"/>
      </a:accent3>
      <a:accent4>
        <a:srgbClr val="FC5B61"/>
      </a:accent4>
      <a:accent5>
        <a:srgbClr val="82CAAE"/>
      </a:accent5>
      <a:accent6>
        <a:srgbClr val="FFDC57"/>
      </a:accent6>
      <a:hlink>
        <a:srgbClr val="467886"/>
      </a:hlink>
      <a:folHlink>
        <a:srgbClr val="96607D"/>
      </a:folHlink>
    </a:clrScheme>
    <a:fontScheme name="QA - Theme font Figtree">
      <a:majorFont>
        <a:latin typeface="Figtree ExtraBold"/>
        <a:ea typeface=""/>
        <a:cs typeface=""/>
      </a:majorFont>
      <a:minorFont>
        <a:latin typeface="Figtre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QAPPTDeck_07June2024_Draft10_WIP" id="{31718AEA-A993-4BB7-B3DF-78738FFB6F18}" vid="{99BD60D0-E4C9-4F6E-BF4B-1B224EC6A50A}"/>
    </a:ext>
  </a:extLst>
</a:theme>
</file>

<file path=ppt/theme/theme4.xml><?xml version="1.0" encoding="utf-8"?>
<a:theme xmlns:a="http://schemas.openxmlformats.org/drawingml/2006/main" name="Office Theme">
  <a:themeElements>
    <a:clrScheme name="Custom 1">
      <a:dk1>
        <a:srgbClr val="000000"/>
      </a:dk1>
      <a:lt1>
        <a:srgbClr val="FFFFFF"/>
      </a:lt1>
      <a:dk2>
        <a:srgbClr val="4F81BD"/>
      </a:dk2>
      <a:lt2>
        <a:srgbClr val="AAAAAA"/>
      </a:lt2>
      <a:accent1>
        <a:srgbClr val="B8CCE4"/>
      </a:accent1>
      <a:accent2>
        <a:srgbClr val="E1FFE1"/>
      </a:accent2>
      <a:accent3>
        <a:srgbClr val="FFFFFF"/>
      </a:accent3>
      <a:accent4>
        <a:srgbClr val="0070C0"/>
      </a:accent4>
      <a:accent5>
        <a:srgbClr val="FFFFD9"/>
      </a:accent5>
      <a:accent6>
        <a:srgbClr val="CCE7CC"/>
      </a:accent6>
      <a:hlink>
        <a:srgbClr val="AAAAAA"/>
      </a:hlink>
      <a:folHlink>
        <a:srgbClr val="00006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73D98DD7F7D1B4CA343FFC9BA0D08F2" ma:contentTypeVersion="14" ma:contentTypeDescription="Create a new document." ma:contentTypeScope="" ma:versionID="f5b787ffde9de8eed7b2a76560910c0f">
  <xsd:schema xmlns:xsd="http://www.w3.org/2001/XMLSchema" xmlns:xs="http://www.w3.org/2001/XMLSchema" xmlns:p="http://schemas.microsoft.com/office/2006/metadata/properties" xmlns:ns2="913fe58e-060a-4373-b11d-b366e3be4652" xmlns:ns3="d9d04ef3-bcb7-4ae4-a62d-289c704a8497" targetNamespace="http://schemas.microsoft.com/office/2006/metadata/properties" ma:root="true" ma:fieldsID="53a1b84068abfc2e8b13ed24d677af21" ns2:_="" ns3:_="">
    <xsd:import namespace="913fe58e-060a-4373-b11d-b366e3be4652"/>
    <xsd:import namespace="d9d04ef3-bcb7-4ae4-a62d-289c704a8497"/>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element ref="ns2:MediaServiceDateTaken" minOccurs="0"/>
                <xsd:element ref="ns2:MediaServiceGenerationTime" minOccurs="0"/>
                <xsd:element ref="ns2:MediaServiceEventHashCode" minOccurs="0"/>
                <xsd:element ref="ns2:MediaLengthInSeconds" minOccurs="0"/>
                <xsd:element ref="ns2:MediaServiceSearchPropertie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3fe58e-060a-4373-b11d-b366e3be465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MediaServiceSearchProperties" ma:index="17" nillable="true" ma:displayName="MediaServiceSearchProperties" ma:hidden="true" ma:internalName="MediaServiceSearchProperties" ma:readOnly="true">
      <xsd:simpleType>
        <xsd:restriction base="dms:Note"/>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85f1f1f9-0179-4c93-b971-8e9741e04503" ma:termSetId="09814cd3-568e-fe90-9814-8d621ff8fb84" ma:anchorId="fba54fb3-c3e1-fe81-a776-ca4b69148c4d" ma:open="true" ma:isKeyword="false">
      <xsd:complexType>
        <xsd:sequence>
          <xsd:element ref="pc:Terms" minOccurs="0" maxOccurs="1"/>
        </xsd:sequence>
      </xsd:complexType>
    </xsd:element>
    <xsd:element name="MediaServiceOCR" ma:index="21"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9d04ef3-bcb7-4ae4-a62d-289c704a849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0418cb5f-0ed4-4140-b688-db7f9630287e}" ma:internalName="TaxCatchAll" ma:showField="CatchAllData" ma:web="d9d04ef3-bcb7-4ae4-a62d-289c704a849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d9d04ef3-bcb7-4ae4-a62d-289c704a8497" xsi:nil="true"/>
    <lcf76f155ced4ddcb4097134ff3c332f xmlns="913fe58e-060a-4373-b11d-b366e3be4652">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3AEBC643-89D2-4678-B986-932DE1A11D96}">
  <ds:schemaRefs>
    <ds:schemaRef ds:uri="http://schemas.microsoft.com/sharepoint/v3/contenttype/forms"/>
  </ds:schemaRefs>
</ds:datastoreItem>
</file>

<file path=customXml/itemProps2.xml><?xml version="1.0" encoding="utf-8"?>
<ds:datastoreItem xmlns:ds="http://schemas.openxmlformats.org/officeDocument/2006/customXml" ds:itemID="{40775291-F8AA-4AF6-B48E-67292716F397}"/>
</file>

<file path=customXml/itemProps3.xml><?xml version="1.0" encoding="utf-8"?>
<ds:datastoreItem xmlns:ds="http://schemas.openxmlformats.org/officeDocument/2006/customXml" ds:itemID="{EED8A1CD-C6C7-4C8D-8717-4FDAB0FCD895}">
  <ds:schemaRef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7CD051A0-1668-425F-91BC-9848CE12BA62"/>
    <ds:schemaRef ds:uri="http://purl.org/dc/term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PPM Courseware Slides</Template>
  <TotalTime>120</TotalTime>
  <Words>1169</Words>
  <Application>Microsoft Office PowerPoint</Application>
  <PresentationFormat>Widescreen</PresentationFormat>
  <Paragraphs>84</Paragraphs>
  <Slides>10</Slides>
  <Notes>8</Notes>
  <HiddenSlides>1</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10</vt:i4>
      </vt:variant>
    </vt:vector>
  </HeadingPairs>
  <TitlesOfParts>
    <vt:vector size="21" baseType="lpstr">
      <vt:lpstr>-apple-system</vt:lpstr>
      <vt:lpstr>Arial</vt:lpstr>
      <vt:lpstr>Figtree</vt:lpstr>
      <vt:lpstr>Figtree ExtraBold</vt:lpstr>
      <vt:lpstr>Montserrat</vt:lpstr>
      <vt:lpstr>Segoe UI</vt:lpstr>
      <vt:lpstr>var(--fontFamilyBase)</vt:lpstr>
      <vt:lpstr>Wingdings</vt:lpstr>
      <vt:lpstr>1_QA_CovSlide</vt:lpstr>
      <vt:lpstr>2_QA_DivSlides</vt:lpstr>
      <vt:lpstr>3_QA_ContSlides</vt:lpstr>
      <vt:lpstr>WELCOME!   WEB Development Fundamentals – HTML and CSS </vt:lpstr>
      <vt:lpstr>Overview </vt:lpstr>
      <vt:lpstr>PowerPoint Presentation</vt:lpstr>
      <vt:lpstr>Course delivery </vt:lpstr>
      <vt:lpstr>The training experience</vt:lpstr>
      <vt:lpstr>Learning outcomes </vt:lpstr>
      <vt:lpstr>assumptions </vt:lpstr>
      <vt:lpstr>Introductions</vt:lpstr>
      <vt:lpstr>Any questions? </vt:lpstr>
      <vt:lpstr>Let’s Begin…</vt:lpstr>
    </vt:vector>
  </TitlesOfParts>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Ed Wright</dc:creator>
  <cp:lastModifiedBy>Smith, Andy</cp:lastModifiedBy>
  <cp:revision>12</cp:revision>
  <dcterms:created xsi:type="dcterms:W3CDTF">2018-07-25T10:35:36Z</dcterms:created>
  <dcterms:modified xsi:type="dcterms:W3CDTF">2024-06-20T08:27:07Z</dcterms:modified>
  <cp:category>Chapter</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hapter">
    <vt:lpwstr>1</vt:lpwstr>
  </property>
  <property fmtid="{D5CDD505-2E9C-101B-9397-08002B2CF9AE}" pid="3" name="ContentTypeId">
    <vt:lpwstr>0x010100273D98DD7F7D1B4CA343FFC9BA0D08F2</vt:lpwstr>
  </property>
  <property fmtid="{D5CDD505-2E9C-101B-9397-08002B2CF9AE}" pid="4" name="BookType">
    <vt:lpwstr>8</vt:lpwstr>
  </property>
</Properties>
</file>

<file path=docProps/thumbnail.jpeg>
</file>